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84" r:id="rId3"/>
    <p:sldId id="288" r:id="rId4"/>
    <p:sldId id="304" r:id="rId5"/>
    <p:sldId id="303" r:id="rId6"/>
    <p:sldId id="293" r:id="rId7"/>
    <p:sldId id="291" r:id="rId8"/>
    <p:sldId id="292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287" r:id="rId17"/>
    <p:sldId id="301" r:id="rId18"/>
    <p:sldId id="302" r:id="rId19"/>
  </p:sldIdLst>
  <p:sldSz cx="9144000" cy="6858000" type="screen4x3"/>
  <p:notesSz cx="6858000" cy="9144000"/>
  <p:defaultTextStyle>
    <a:lvl1pPr marL="0" algn="l" rtl="0" latinLnBrk="0">
      <a:defRPr lang="pt-B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pt-B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pt-B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pt-B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pt-B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pt-B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pt-B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pt-B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pt-BR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A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B301B821-A1FF-4177-AEE7-76D212191A09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DCAF9ED-07DC-4A11-8D7F-57B35C25682E}" styleName="Medium Style 10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93D81CF-94F2-401A-BA57-92F5A7B2D0C5}" styleName="Medium Style 8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FD0F851-EC5A-4D38-B0AD-8093EC10F338}" styleName="Light Style 6">
    <a:wholeTbl>
      <a:tcTxStyle>
        <a:fontRef idx="minor">
          <a:scrgbClr r="0" g="0" b="0"/>
        </a:fontRef>
        <a:schemeClr val="accent5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1FECB4D8-DB02-4DC6-A0A2-4F2EBAE1DC90}" styleName="Medium Style 1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3B4B98B0-60AC-42C2-AFA5-B58CD77FA1E5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0E3FDE45-AF77-4B5C-9715-49D594BDF05E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82" autoAdjust="0"/>
    <p:restoredTop sz="88034" autoAdjust="0"/>
  </p:normalViewPr>
  <p:slideViewPr>
    <p:cSldViewPr>
      <p:cViewPr varScale="1">
        <p:scale>
          <a:sx n="106" d="100"/>
          <a:sy n="106" d="100"/>
        </p:scale>
        <p:origin x="79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89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pt-BR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31555DB1-8736-42A3-B48D-2B08FB93332A}" type="datetimeFigureOut">
              <a:rPr lang="pt-BR" smtClean="0"/>
              <a:pPr/>
              <a:t>30/06/2017</a:t>
            </a:fld>
            <a:endParaRPr lang="pt-BR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pt-BR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5400D380-E0D7-4EB1-B91E-BFCC7DA7F29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9369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pt-BR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0BDB199F-A56C-4049-BA04-1447030960FF}" type="datetimeFigureOut">
              <a:rPr lang="pt-BR"/>
              <a:pPr/>
              <a:t>30/06/2017</a:t>
            </a:fld>
            <a:endParaRPr lang="pt-BR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anchor="ctr"/>
          <a:lstStyle/>
          <a:p>
            <a:endParaRPr lang="pt-BR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pt-BR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B3A019F3-8596-4028-9847-CBD3A185B07A}" type="slidenum">
              <a:rPr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2925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pt-B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pt-B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pt-B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pt-B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pt-B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pt-B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pt-B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pt-B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pt-BR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6633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5353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/>
          <p:nvPr userDrawn="1"/>
        </p:nvSpPr>
        <p:spPr>
          <a:xfrm>
            <a:off x="0" y="3505200"/>
            <a:ext cx="9144000" cy="114300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pt-BR"/>
          </a:p>
        </p:txBody>
      </p:sp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noFill/>
        </p:spPr>
        <p:txBody>
          <a:bodyPr vert="horz"/>
          <a:lstStyle>
            <a:lvl1pPr algn="l" eaLnBrk="1" latinLnBrk="0" hangingPunct="1">
              <a:defRPr kumimoji="0" lang="pt-BR"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pPr eaLnBrk="1" latinLnBrk="0" hangingPunct="1"/>
            <a:r>
              <a:rPr lang="pt-BR" smtClean="0"/>
              <a:t>Clique para editar o estilo do título mestre</a:t>
            </a:r>
            <a:endParaRPr/>
          </a:p>
        </p:txBody>
      </p:sp>
      <p:sp>
        <p:nvSpPr>
          <p:cNvPr id="3" name="Rectangle 3"/>
          <p:cNvSpPr>
            <a:spLocks noGrp="1"/>
          </p:cNvSpPr>
          <p:nvPr>
            <p:ph type="subTitle" idx="1" hasCustomPrompt="1"/>
          </p:nvPr>
        </p:nvSpPr>
        <p:spPr>
          <a:xfrm>
            <a:off x="228600" y="4706112"/>
            <a:ext cx="6934200" cy="228600"/>
          </a:xfrm>
          <a:solidFill>
            <a:schemeClr val="bg1"/>
          </a:solidFill>
        </p:spPr>
        <p:txBody>
          <a:bodyPr/>
          <a:lstStyle>
            <a:lvl1pPr marL="0" indent="0" algn="l" eaLnBrk="1" latinLnBrk="0" hangingPunct="1">
              <a:buNone/>
              <a:defRPr kumimoji="0" lang="pt-BR" sz="1100" b="1">
                <a:solidFill>
                  <a:schemeClr val="accent4">
                    <a:shade val="50000"/>
                  </a:schemeClr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r>
              <a:rPr kumimoji="0" lang="pt-BR"/>
              <a:t>Clique para adicionar informações do autor</a:t>
            </a:r>
          </a:p>
        </p:txBody>
      </p:sp>
      <p:sp>
        <p:nvSpPr>
          <p:cNvPr id="15" name="Rectangle 15"/>
          <p:cNvSpPr>
            <a:spLocks noGrp="1"/>
          </p:cNvSpPr>
          <p:nvPr>
            <p:ph type="sldNum" sz="quarter" idx="11"/>
          </p:nvPr>
        </p:nvSpPr>
        <p:spPr>
          <a:xfrm>
            <a:off x="6477000" y="6481786"/>
            <a:ext cx="1021080" cy="304800"/>
          </a:xfrm>
        </p:spPr>
        <p:txBody>
          <a:bodyPr anchor="ctr"/>
          <a:lstStyle/>
          <a:p>
            <a:pPr algn="r"/>
            <a:fld id="{256D3EEF-DE4E-429D-8EC4-DDC531AFF587}" type="slidenum">
              <a:rPr kumimoji="0" lang="pt-BR" sz="1000"/>
              <a:pPr algn="r"/>
              <a:t>‹nº›</a:t>
            </a:fld>
            <a:endParaRPr kumimoji="0" lang="pt-BR" dirty="0"/>
          </a:p>
        </p:txBody>
      </p:sp>
      <p:sp>
        <p:nvSpPr>
          <p:cNvPr id="16" name="Rectangl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8" name="Rectangle 10"/>
          <p:cNvSpPr/>
          <p:nvPr userDrawn="1"/>
        </p:nvSpPr>
        <p:spPr>
          <a:xfrm>
            <a:off x="0" y="0"/>
            <a:ext cx="9144000" cy="40386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pt-BR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</p:spPr>
        <p:txBody>
          <a:bodyPr anchor="ctr"/>
          <a:lstStyle>
            <a:lvl1pPr algn="l" eaLnBrk="1" latinLnBrk="0" hangingPunct="1">
              <a:defRPr kumimoji="0" lang="pt-BR">
                <a:solidFill>
                  <a:srgbClr val="A0A0A0"/>
                </a:solidFill>
              </a:defRPr>
            </a:lvl1pPr>
            <a:extLst/>
          </a:lstStyle>
          <a:p>
            <a:r>
              <a:rPr lang="pt-BR" smtClean="0"/>
              <a:t>30/06/2006</a:t>
            </a:r>
            <a:endParaRPr kumimoji="0" lang="pt-BR"/>
          </a:p>
        </p:txBody>
      </p:sp>
      <p:sp>
        <p:nvSpPr>
          <p:cNvPr id="12" name="Rectangle 11"/>
          <p:cNvSpPr/>
          <p:nvPr userDrawn="1"/>
        </p:nvSpPr>
        <p:spPr>
          <a:xfrm>
            <a:off x="0" y="4645880"/>
            <a:ext cx="9144000" cy="27432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uperior: 1 Superior, 2 Inf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pt-BR" smtClean="0"/>
              <a:t>Clique para editar o estilo do título mestre</a:t>
            </a:r>
            <a:endParaRPr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pt-B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t-BR"/>
              <a:t>Clique para adicionar um título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15"/>
          </p:nvPr>
        </p:nvSpPr>
        <p:spPr>
          <a:xfrm>
            <a:off x="301752" y="609600"/>
            <a:ext cx="8074152" cy="2706624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/>
          </a:p>
        </p:txBody>
      </p:sp>
      <p:sp>
        <p:nvSpPr>
          <p:cNvPr id="17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pt-B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t-BR"/>
              <a:t>Clique para adicionar um título</a:t>
            </a:r>
          </a:p>
        </p:txBody>
      </p:sp>
      <p:sp>
        <p:nvSpPr>
          <p:cNvPr id="18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20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pt-B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t-BR"/>
              <a:t>Clique para adicionar um título</a:t>
            </a:r>
          </a:p>
        </p:txBody>
      </p:sp>
      <p:sp>
        <p:nvSpPr>
          <p:cNvPr id="23" name="Rectangle 11"/>
          <p:cNvSpPr>
            <a:spLocks noGrp="1"/>
          </p:cNvSpPr>
          <p:nvPr>
            <p:ph sz="quarter" idx="21"/>
          </p:nvPr>
        </p:nvSpPr>
        <p:spPr>
          <a:xfrm>
            <a:off x="4416552" y="3547872"/>
            <a:ext cx="3965448" cy="2706624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/>
          </a:p>
        </p:txBody>
      </p:sp>
      <p:sp>
        <p:nvSpPr>
          <p:cNvPr id="19" name="Rectangle 19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pPr algn="r"/>
            <a:r>
              <a:rPr lang="pt-BR" smtClean="0"/>
              <a:t>30/06/2006</a:t>
            </a:r>
            <a:endParaRPr kumimoji="0" lang="pt-BR"/>
          </a:p>
        </p:txBody>
      </p:sp>
      <p:sp>
        <p:nvSpPr>
          <p:cNvPr id="20" name="Rectangle 20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pt-BR" sz="1000"/>
              <a:pPr algn="r"/>
              <a:t>‹nº›</a:t>
            </a:fld>
            <a:endParaRPr kumimoji="0" lang="pt-BR"/>
          </a:p>
        </p:txBody>
      </p:sp>
      <p:sp>
        <p:nvSpPr>
          <p:cNvPr id="22" name="Rectangle 22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kumimoji="0"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Sup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pt-BR" smtClean="0"/>
              <a:t>Clique para editar o estilo do título mestre</a:t>
            </a:r>
            <a:endParaRPr/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pt-B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t-BR"/>
              <a:t>Clique para adicionar um título</a:t>
            </a:r>
          </a:p>
        </p:txBody>
      </p:sp>
      <p:sp>
        <p:nvSpPr>
          <p:cNvPr id="17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/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pt-B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t-BR"/>
              <a:t>Clique para adicionar um título</a:t>
            </a:r>
          </a:p>
        </p:txBody>
      </p:sp>
      <p:sp>
        <p:nvSpPr>
          <p:cNvPr id="20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pt-B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t-BR"/>
              <a:t>Clique para adicionar um título</a:t>
            </a:r>
          </a:p>
        </p:txBody>
      </p:sp>
      <p:sp>
        <p:nvSpPr>
          <p:cNvPr id="24" name="Rectangle 11"/>
          <p:cNvSpPr>
            <a:spLocks noGrp="1"/>
          </p:cNvSpPr>
          <p:nvPr>
            <p:ph sz="quarter" idx="19"/>
          </p:nvPr>
        </p:nvSpPr>
        <p:spPr>
          <a:xfrm>
            <a:off x="4419600" y="609600"/>
            <a:ext cx="3962400" cy="2706624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20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pt-B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t-BR"/>
              <a:t>Clique para adicionar um título</a:t>
            </a:r>
          </a:p>
        </p:txBody>
      </p:sp>
      <p:sp>
        <p:nvSpPr>
          <p:cNvPr id="26" name="Rectangle 11"/>
          <p:cNvSpPr>
            <a:spLocks noGrp="1"/>
          </p:cNvSpPr>
          <p:nvPr>
            <p:ph sz="quarter" idx="21"/>
          </p:nvPr>
        </p:nvSpPr>
        <p:spPr>
          <a:xfrm>
            <a:off x="4416552" y="3547872"/>
            <a:ext cx="3965448" cy="2706624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/>
          </a:p>
        </p:txBody>
      </p:sp>
      <p:sp>
        <p:nvSpPr>
          <p:cNvPr id="23" name="Rectangle 23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pPr algn="r"/>
            <a:r>
              <a:rPr lang="pt-BR" smtClean="0"/>
              <a:t>30/06/2006</a:t>
            </a:r>
            <a:endParaRPr kumimoji="0" lang="pt-BR"/>
          </a:p>
        </p:txBody>
      </p:sp>
      <p:sp>
        <p:nvSpPr>
          <p:cNvPr id="27" name="Rectangle 2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pt-BR" sz="1000"/>
              <a:pPr algn="r"/>
              <a:t>‹nº›</a:t>
            </a:fld>
            <a:endParaRPr kumimoji="0" lang="pt-BR"/>
          </a:p>
        </p:txBody>
      </p:sp>
      <p:sp>
        <p:nvSpPr>
          <p:cNvPr id="28" name="Rectangle 28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kumimoji="0"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Superior: 1 Esquerda, 3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pt-BR" smtClean="0"/>
              <a:t>Clique para editar o estilo do título mestre</a:t>
            </a:r>
            <a:endParaRPr/>
          </a:p>
        </p:txBody>
      </p:sp>
      <p:sp>
        <p:nvSpPr>
          <p:cNvPr id="10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pt-B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t-BR"/>
              <a:t>Clique para adicionar um título</a:t>
            </a:r>
          </a:p>
        </p:txBody>
      </p:sp>
      <p:sp>
        <p:nvSpPr>
          <p:cNvPr id="8" name="Rectangle 11"/>
          <p:cNvSpPr>
            <a:spLocks noGrp="1"/>
          </p:cNvSpPr>
          <p:nvPr>
            <p:ph sz="quarter" idx="16"/>
          </p:nvPr>
        </p:nvSpPr>
        <p:spPr>
          <a:xfrm>
            <a:off x="4419600" y="609600"/>
            <a:ext cx="3962400" cy="1728216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pt-B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t-BR"/>
              <a:t>Clique para adicionar um título</a:t>
            </a:r>
          </a:p>
        </p:txBody>
      </p:sp>
      <p:sp>
        <p:nvSpPr>
          <p:cNvPr id="20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44165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pt-B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t-BR"/>
              <a:t>Clique para adicionar um título</a:t>
            </a:r>
          </a:p>
        </p:txBody>
      </p:sp>
      <p:sp>
        <p:nvSpPr>
          <p:cNvPr id="13" name="Rectangle 11"/>
          <p:cNvSpPr>
            <a:spLocks noGrp="1"/>
          </p:cNvSpPr>
          <p:nvPr>
            <p:ph sz="quarter" idx="18"/>
          </p:nvPr>
        </p:nvSpPr>
        <p:spPr>
          <a:xfrm>
            <a:off x="4416552" y="2569464"/>
            <a:ext cx="3962400" cy="1728216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44196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pt-B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t-BR"/>
              <a:t>Clique para adicionar um título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20"/>
          </p:nvPr>
        </p:nvSpPr>
        <p:spPr>
          <a:xfrm>
            <a:off x="4419600" y="4520184"/>
            <a:ext cx="3962400" cy="1728216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/>
          </a:p>
        </p:txBody>
      </p:sp>
      <p:sp>
        <p:nvSpPr>
          <p:cNvPr id="17" name="Rectangle 17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pPr algn="r"/>
            <a:r>
              <a:rPr lang="pt-BR" smtClean="0"/>
              <a:t>30/06/2006</a:t>
            </a:r>
            <a:endParaRPr kumimoji="0" lang="pt-BR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pt-BR" sz="1000"/>
              <a:pPr algn="r"/>
              <a:t>‹nº›</a:t>
            </a:fld>
            <a:endParaRPr kumimoji="0" lang="pt-BR"/>
          </a:p>
        </p:txBody>
      </p:sp>
      <p:sp>
        <p:nvSpPr>
          <p:cNvPr id="21" name="Rectangle 21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kumimoji="0"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Superior: 3 Esquerda, 1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pt-BR" smtClean="0"/>
              <a:t>Clique para editar o estilo do título mestre</a:t>
            </a:r>
            <a:endParaRPr/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pt-B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t-BR"/>
              <a:t>Clique para adicionar um título</a:t>
            </a:r>
          </a:p>
        </p:txBody>
      </p:sp>
      <p:sp>
        <p:nvSpPr>
          <p:cNvPr id="21" name="Rectangle 11"/>
          <p:cNvSpPr>
            <a:spLocks noGrp="1"/>
          </p:cNvSpPr>
          <p:nvPr>
            <p:ph sz="quarter" idx="15"/>
          </p:nvPr>
        </p:nvSpPr>
        <p:spPr>
          <a:xfrm>
            <a:off x="4416552" y="609600"/>
            <a:ext cx="3962400" cy="56388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/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pt-B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t-BR"/>
              <a:t>Clique para adicionar um título</a:t>
            </a:r>
          </a:p>
        </p:txBody>
      </p:sp>
      <p:sp>
        <p:nvSpPr>
          <p:cNvPr id="10" name="Rectangle 11"/>
          <p:cNvSpPr>
            <a:spLocks noGrp="1"/>
          </p:cNvSpPr>
          <p:nvPr>
            <p:ph sz="quarter" idx="16"/>
          </p:nvPr>
        </p:nvSpPr>
        <p:spPr>
          <a:xfrm>
            <a:off x="304800" y="609600"/>
            <a:ext cx="3962400" cy="1728216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3017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pt-B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t-BR"/>
              <a:t>Clique para adicionar um título</a:t>
            </a:r>
          </a:p>
        </p:txBody>
      </p:sp>
      <p:sp>
        <p:nvSpPr>
          <p:cNvPr id="14" name="Rectangle 11"/>
          <p:cNvSpPr>
            <a:spLocks noGrp="1"/>
          </p:cNvSpPr>
          <p:nvPr>
            <p:ph sz="quarter" idx="18"/>
          </p:nvPr>
        </p:nvSpPr>
        <p:spPr>
          <a:xfrm>
            <a:off x="301752" y="2569464"/>
            <a:ext cx="3962400" cy="1728216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pt-B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t-BR"/>
              <a:t>Clique para adicionar um título</a:t>
            </a:r>
          </a:p>
        </p:txBody>
      </p:sp>
      <p:sp>
        <p:nvSpPr>
          <p:cNvPr id="16" name="Rectangle 11"/>
          <p:cNvSpPr>
            <a:spLocks noGrp="1"/>
          </p:cNvSpPr>
          <p:nvPr>
            <p:ph sz="quarter" idx="20"/>
          </p:nvPr>
        </p:nvSpPr>
        <p:spPr>
          <a:xfrm>
            <a:off x="304800" y="4520184"/>
            <a:ext cx="3962400" cy="1728216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/>
          </a:p>
        </p:txBody>
      </p:sp>
      <p:sp>
        <p:nvSpPr>
          <p:cNvPr id="17" name="Rectangle 17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pPr algn="r"/>
            <a:r>
              <a:rPr lang="pt-BR" smtClean="0"/>
              <a:t>30/06/2006</a:t>
            </a:r>
            <a:endParaRPr kumimoji="0" lang="pt-BR"/>
          </a:p>
        </p:txBody>
      </p:sp>
      <p:sp>
        <p:nvSpPr>
          <p:cNvPr id="19" name="Rectangle 19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pt-BR" sz="1000"/>
              <a:pPr algn="r"/>
              <a:t>‹nº›</a:t>
            </a:fld>
            <a:endParaRPr kumimoji="0" lang="pt-BR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kumimoji="0"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Superior: 2 Esquerda, 3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pt-BR" smtClean="0"/>
              <a:t>Clique para editar o estilo do título mestre</a:t>
            </a:r>
            <a:endParaRPr/>
          </a:p>
        </p:txBody>
      </p:sp>
      <p:sp>
        <p:nvSpPr>
          <p:cNvPr id="2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pt-B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t-BR"/>
              <a:t>Clique para adicionar um título</a:t>
            </a:r>
          </a:p>
        </p:txBody>
      </p:sp>
      <p:sp>
        <p:nvSpPr>
          <p:cNvPr id="24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pt-B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t-BR"/>
              <a:t>Clique para adicionar um título</a:t>
            </a:r>
          </a:p>
        </p:txBody>
      </p:sp>
      <p:sp>
        <p:nvSpPr>
          <p:cNvPr id="26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/>
          </a:p>
        </p:txBody>
      </p:sp>
      <p:sp>
        <p:nvSpPr>
          <p:cNvPr id="28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pt-B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t-BR"/>
              <a:t>Clique para adicionar um título</a:t>
            </a:r>
          </a:p>
        </p:txBody>
      </p:sp>
      <p:sp>
        <p:nvSpPr>
          <p:cNvPr id="29" name="Rectangle 11"/>
          <p:cNvSpPr>
            <a:spLocks noGrp="1"/>
          </p:cNvSpPr>
          <p:nvPr>
            <p:ph sz="quarter" idx="18"/>
          </p:nvPr>
        </p:nvSpPr>
        <p:spPr>
          <a:xfrm>
            <a:off x="4419600" y="609600"/>
            <a:ext cx="3962400" cy="1728216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44165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pt-B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t-BR"/>
              <a:t>Clique para adicionar um título</a:t>
            </a:r>
          </a:p>
        </p:txBody>
      </p:sp>
      <p:sp>
        <p:nvSpPr>
          <p:cNvPr id="32" name="Rectangle 11"/>
          <p:cNvSpPr>
            <a:spLocks noGrp="1"/>
          </p:cNvSpPr>
          <p:nvPr>
            <p:ph sz="quarter" idx="20"/>
          </p:nvPr>
        </p:nvSpPr>
        <p:spPr>
          <a:xfrm>
            <a:off x="4416552" y="2569464"/>
            <a:ext cx="3962400" cy="1728216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/>
          </a:p>
        </p:txBody>
      </p:sp>
      <p:sp>
        <p:nvSpPr>
          <p:cNvPr id="33" name="Rectangle 8"/>
          <p:cNvSpPr>
            <a:spLocks noGrp="1"/>
          </p:cNvSpPr>
          <p:nvPr>
            <p:ph type="body" sz="quarter" idx="21" hasCustomPrompt="1"/>
          </p:nvPr>
        </p:nvSpPr>
        <p:spPr>
          <a:xfrm>
            <a:off x="44196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pt-B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t-BR"/>
              <a:t>Clique para adicionar um título</a:t>
            </a:r>
          </a:p>
        </p:txBody>
      </p:sp>
      <p:sp>
        <p:nvSpPr>
          <p:cNvPr id="34" name="Rectangle 11"/>
          <p:cNvSpPr>
            <a:spLocks noGrp="1"/>
          </p:cNvSpPr>
          <p:nvPr>
            <p:ph sz="quarter" idx="22"/>
          </p:nvPr>
        </p:nvSpPr>
        <p:spPr>
          <a:xfrm>
            <a:off x="4419600" y="4520184"/>
            <a:ext cx="3962400" cy="1728216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/>
          </a:p>
        </p:txBody>
      </p:sp>
      <p:sp>
        <p:nvSpPr>
          <p:cNvPr id="16" name="Rectangle 16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pPr algn="r"/>
            <a:r>
              <a:rPr lang="pt-BR" smtClean="0"/>
              <a:t>30/06/2006</a:t>
            </a:r>
            <a:endParaRPr kumimoji="0" lang="pt-BR"/>
          </a:p>
        </p:txBody>
      </p:sp>
      <p:sp>
        <p:nvSpPr>
          <p:cNvPr id="17" name="Rectangle 1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pt-BR" sz="1000"/>
              <a:pPr algn="r"/>
              <a:t>‹nº›</a:t>
            </a:fld>
            <a:endParaRPr kumimoji="0" lang="pt-BR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kumimoji="0"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Superior: 3 Esquerda, 2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pt-BR" smtClean="0"/>
              <a:t>Clique para editar o estilo do título mestre</a:t>
            </a:r>
            <a:endParaRPr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307848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pt-B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t-BR"/>
              <a:t>Clique para adicionar um título</a:t>
            </a:r>
          </a:p>
        </p:txBody>
      </p:sp>
      <p:sp>
        <p:nvSpPr>
          <p:cNvPr id="22" name="Rectangle 11"/>
          <p:cNvSpPr>
            <a:spLocks noGrp="1"/>
          </p:cNvSpPr>
          <p:nvPr>
            <p:ph sz="quarter" idx="16"/>
          </p:nvPr>
        </p:nvSpPr>
        <p:spPr>
          <a:xfrm>
            <a:off x="307848" y="609600"/>
            <a:ext cx="3962400" cy="1728216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0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pt-B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t-BR"/>
              <a:t>Clique para adicionar um título</a:t>
            </a:r>
          </a:p>
        </p:txBody>
      </p:sp>
      <p:sp>
        <p:nvSpPr>
          <p:cNvPr id="26" name="Rectangle 11"/>
          <p:cNvSpPr>
            <a:spLocks noGrp="1"/>
          </p:cNvSpPr>
          <p:nvPr>
            <p:ph sz="quarter" idx="18"/>
          </p:nvPr>
        </p:nvSpPr>
        <p:spPr>
          <a:xfrm>
            <a:off x="304800" y="2569464"/>
            <a:ext cx="3962400" cy="1728216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/>
          </a:p>
        </p:txBody>
      </p:sp>
      <p:sp>
        <p:nvSpPr>
          <p:cNvPr id="27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307848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pt-B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t-BR"/>
              <a:t>Clique para adicionar um título</a:t>
            </a:r>
          </a:p>
        </p:txBody>
      </p:sp>
      <p:sp>
        <p:nvSpPr>
          <p:cNvPr id="28" name="Rectangle 11"/>
          <p:cNvSpPr>
            <a:spLocks noGrp="1"/>
          </p:cNvSpPr>
          <p:nvPr>
            <p:ph sz="quarter" idx="20"/>
          </p:nvPr>
        </p:nvSpPr>
        <p:spPr>
          <a:xfrm>
            <a:off x="307848" y="4520184"/>
            <a:ext cx="3962400" cy="1728216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21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pt-B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t-BR"/>
              <a:t>Clique para adicionar um título</a:t>
            </a:r>
          </a:p>
        </p:txBody>
      </p:sp>
      <p:sp>
        <p:nvSpPr>
          <p:cNvPr id="13" name="Rectangle 11"/>
          <p:cNvSpPr>
            <a:spLocks noGrp="1"/>
          </p:cNvSpPr>
          <p:nvPr>
            <p:ph sz="quarter" idx="22"/>
          </p:nvPr>
        </p:nvSpPr>
        <p:spPr>
          <a:xfrm>
            <a:off x="4419600" y="609600"/>
            <a:ext cx="3962400" cy="2706624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23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pt-B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t-BR"/>
              <a:t>Clique para adicionar um título</a:t>
            </a:r>
          </a:p>
        </p:txBody>
      </p:sp>
      <p:sp>
        <p:nvSpPr>
          <p:cNvPr id="16" name="Rectangle 11"/>
          <p:cNvSpPr>
            <a:spLocks noGrp="1"/>
          </p:cNvSpPr>
          <p:nvPr>
            <p:ph sz="quarter" idx="24"/>
          </p:nvPr>
        </p:nvSpPr>
        <p:spPr>
          <a:xfrm>
            <a:off x="4416552" y="3547872"/>
            <a:ext cx="3965448" cy="2706624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/>
          </a:p>
        </p:txBody>
      </p:sp>
      <p:sp>
        <p:nvSpPr>
          <p:cNvPr id="17" name="Rectangle 17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pPr algn="r"/>
            <a:r>
              <a:rPr lang="pt-BR" smtClean="0"/>
              <a:t>30/06/2006</a:t>
            </a:r>
            <a:endParaRPr kumimoji="0" lang="pt-BR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pt-BR" sz="1000"/>
              <a:pPr algn="r"/>
              <a:t>‹nº›</a:t>
            </a:fld>
            <a:endParaRPr kumimoji="0" lang="pt-BR"/>
          </a:p>
        </p:txBody>
      </p:sp>
      <p:sp>
        <p:nvSpPr>
          <p:cNvPr id="23" name="Rectangle 23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kumimoji="0"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áp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pt-BR" smtClean="0"/>
              <a:t>Clique para editar o estilo do título mestre</a:t>
            </a:r>
            <a:endParaRPr/>
          </a:p>
        </p:txBody>
      </p:sp>
      <p:sp>
        <p:nvSpPr>
          <p:cNvPr id="9" name="Rectangle 6"/>
          <p:cNvSpPr/>
          <p:nvPr/>
        </p:nvSpPr>
        <p:spPr>
          <a:xfrm>
            <a:off x="13716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pt-BR"/>
          </a:p>
        </p:txBody>
      </p:sp>
      <p:sp>
        <p:nvSpPr>
          <p:cNvPr id="8" name="Rectangle 6"/>
          <p:cNvSpPr/>
          <p:nvPr/>
        </p:nvSpPr>
        <p:spPr>
          <a:xfrm>
            <a:off x="13716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pt-BR"/>
          </a:p>
        </p:txBody>
      </p:sp>
      <p:sp>
        <p:nvSpPr>
          <p:cNvPr id="26" name="Rectangle 6"/>
          <p:cNvSpPr/>
          <p:nvPr/>
        </p:nvSpPr>
        <p:spPr>
          <a:xfrm>
            <a:off x="35052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pt-BR"/>
          </a:p>
        </p:txBody>
      </p:sp>
      <p:sp>
        <p:nvSpPr>
          <p:cNvPr id="25" name="Rectangle 6"/>
          <p:cNvSpPr/>
          <p:nvPr/>
        </p:nvSpPr>
        <p:spPr>
          <a:xfrm>
            <a:off x="35052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pt-BR"/>
          </a:p>
        </p:txBody>
      </p:sp>
      <p:sp>
        <p:nvSpPr>
          <p:cNvPr id="31" name="Rectangle 6"/>
          <p:cNvSpPr/>
          <p:nvPr/>
        </p:nvSpPr>
        <p:spPr>
          <a:xfrm>
            <a:off x="56388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pt-BR"/>
          </a:p>
        </p:txBody>
      </p:sp>
      <p:sp>
        <p:nvSpPr>
          <p:cNvPr id="3" name="Rectangle 6"/>
          <p:cNvSpPr/>
          <p:nvPr/>
        </p:nvSpPr>
        <p:spPr>
          <a:xfrm>
            <a:off x="56388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pt-BR"/>
          </a:p>
        </p:txBody>
      </p:sp>
      <p:sp>
        <p:nvSpPr>
          <p:cNvPr id="24" name="Rectangle 10"/>
          <p:cNvSpPr>
            <a:spLocks noGrp="1"/>
          </p:cNvSpPr>
          <p:nvPr>
            <p:ph type="pic" sz="quarter" idx="13" hasCustomPrompt="1"/>
          </p:nvPr>
        </p:nvSpPr>
        <p:spPr>
          <a:xfrm>
            <a:off x="1524000" y="1600200"/>
            <a:ext cx="1371600" cy="685800"/>
          </a:xfrm>
        </p:spPr>
        <p:txBody>
          <a:bodyPr/>
          <a:lstStyle/>
          <a:p>
            <a:r>
              <a:rPr kumimoji="0" lang="pt-BR"/>
              <a:t>Logotipo</a:t>
            </a:r>
            <a:r>
              <a:rPr kumimoji="0" lang="pt-BR" baseline="0"/>
              <a:t> da Empresa</a:t>
            </a:r>
            <a:endParaRPr kumimoji="0" lang="pt-BR"/>
          </a:p>
        </p:txBody>
      </p:sp>
      <p:sp>
        <p:nvSpPr>
          <p:cNvPr id="19" name="Rectangle 10"/>
          <p:cNvSpPr>
            <a:spLocks noGrp="1"/>
          </p:cNvSpPr>
          <p:nvPr>
            <p:ph type="pic" sz="quarter" idx="29" hasCustomPrompt="1"/>
          </p:nvPr>
        </p:nvSpPr>
        <p:spPr>
          <a:xfrm>
            <a:off x="1524000" y="4038600"/>
            <a:ext cx="1371600" cy="685800"/>
          </a:xfrm>
        </p:spPr>
        <p:txBody>
          <a:bodyPr/>
          <a:lstStyle/>
          <a:p>
            <a:r>
              <a:rPr kumimoji="0" lang="pt-BR"/>
              <a:t>Logotipo</a:t>
            </a:r>
            <a:r>
              <a:rPr kumimoji="0" lang="pt-BR" baseline="0"/>
              <a:t> da Empresa</a:t>
            </a:r>
            <a:endParaRPr kumimoji="0" lang="pt-BR"/>
          </a:p>
        </p:txBody>
      </p:sp>
      <p:sp>
        <p:nvSpPr>
          <p:cNvPr id="27" name="Rectangle 10"/>
          <p:cNvSpPr>
            <a:spLocks noGrp="1"/>
          </p:cNvSpPr>
          <p:nvPr>
            <p:ph type="pic" sz="quarter" idx="17" hasCustomPrompt="1"/>
          </p:nvPr>
        </p:nvSpPr>
        <p:spPr>
          <a:xfrm>
            <a:off x="3657600" y="1600200"/>
            <a:ext cx="1371600" cy="685800"/>
          </a:xfrm>
        </p:spPr>
        <p:txBody>
          <a:bodyPr/>
          <a:lstStyle/>
          <a:p>
            <a:r>
              <a:rPr kumimoji="0" lang="pt-BR"/>
              <a:t>Logotipo</a:t>
            </a:r>
            <a:r>
              <a:rPr kumimoji="0" lang="pt-BR" baseline="0"/>
              <a:t> da Empresa</a:t>
            </a:r>
            <a:endParaRPr kumimoji="0" lang="pt-BR"/>
          </a:p>
        </p:txBody>
      </p:sp>
      <p:sp>
        <p:nvSpPr>
          <p:cNvPr id="11" name="Rectangle 10"/>
          <p:cNvSpPr>
            <a:spLocks noGrp="1"/>
          </p:cNvSpPr>
          <p:nvPr>
            <p:ph type="pic" sz="quarter" idx="30" hasCustomPrompt="1"/>
          </p:nvPr>
        </p:nvSpPr>
        <p:spPr>
          <a:xfrm>
            <a:off x="3657600" y="4038600"/>
            <a:ext cx="1371600" cy="685800"/>
          </a:xfrm>
        </p:spPr>
        <p:txBody>
          <a:bodyPr/>
          <a:lstStyle/>
          <a:p>
            <a:r>
              <a:rPr kumimoji="0" lang="pt-BR"/>
              <a:t>Logotipo</a:t>
            </a:r>
            <a:r>
              <a:rPr kumimoji="0" lang="pt-BR" baseline="0"/>
              <a:t> da Empresa</a:t>
            </a:r>
            <a:endParaRPr kumimoji="0" lang="pt-BR"/>
          </a:p>
        </p:txBody>
      </p:sp>
      <p:sp>
        <p:nvSpPr>
          <p:cNvPr id="4" name="Rectangle 10"/>
          <p:cNvSpPr>
            <a:spLocks noGrp="1"/>
          </p:cNvSpPr>
          <p:nvPr>
            <p:ph type="pic" sz="quarter" idx="21" hasCustomPrompt="1"/>
          </p:nvPr>
        </p:nvSpPr>
        <p:spPr>
          <a:xfrm>
            <a:off x="5791200" y="1600200"/>
            <a:ext cx="1371600" cy="685800"/>
          </a:xfrm>
        </p:spPr>
        <p:txBody>
          <a:bodyPr/>
          <a:lstStyle/>
          <a:p>
            <a:r>
              <a:rPr kumimoji="0" lang="pt-BR"/>
              <a:t>Logotipo</a:t>
            </a:r>
            <a:r>
              <a:rPr kumimoji="0" lang="pt-BR" baseline="0"/>
              <a:t> da Empresa</a:t>
            </a:r>
            <a:endParaRPr kumimoji="0" lang="pt-BR"/>
          </a:p>
        </p:txBody>
      </p:sp>
      <p:sp>
        <p:nvSpPr>
          <p:cNvPr id="15" name="Rectangle 10"/>
          <p:cNvSpPr>
            <a:spLocks noGrp="1"/>
          </p:cNvSpPr>
          <p:nvPr>
            <p:ph type="pic" sz="quarter" idx="31" hasCustomPrompt="1"/>
          </p:nvPr>
        </p:nvSpPr>
        <p:spPr>
          <a:xfrm>
            <a:off x="5791200" y="4038600"/>
            <a:ext cx="1371600" cy="685800"/>
          </a:xfrm>
        </p:spPr>
        <p:txBody>
          <a:bodyPr/>
          <a:lstStyle/>
          <a:p>
            <a:r>
              <a:rPr kumimoji="0" lang="pt-BR"/>
              <a:t>Logotipo</a:t>
            </a:r>
            <a:r>
              <a:rPr kumimoji="0" lang="pt-BR" baseline="0"/>
              <a:t> da Empresa</a:t>
            </a:r>
            <a:endParaRPr kumimoji="0" lang="pt-BR"/>
          </a:p>
        </p:txBody>
      </p:sp>
      <p:sp>
        <p:nvSpPr>
          <p:cNvPr id="7" name="Rectangle 12"/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28956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pt-BR" b="1"/>
            </a:lvl1pPr>
            <a:extLst/>
          </a:lstStyle>
          <a:p>
            <a:pPr lvl="0"/>
            <a:r>
              <a:rPr kumimoji="0" lang="pt-BR"/>
              <a:t>Valor</a:t>
            </a:r>
          </a:p>
        </p:txBody>
      </p:sp>
      <p:sp>
        <p:nvSpPr>
          <p:cNvPr id="28" name="Rectangle 12"/>
          <p:cNvSpPr>
            <a:spLocks noGrp="1"/>
          </p:cNvSpPr>
          <p:nvPr>
            <p:ph type="body" sz="quarter" idx="33" hasCustomPrompt="1"/>
          </p:nvPr>
        </p:nvSpPr>
        <p:spPr>
          <a:xfrm>
            <a:off x="1524000" y="53340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pt-BR" b="1"/>
            </a:lvl1pPr>
            <a:extLst/>
          </a:lstStyle>
          <a:p>
            <a:pPr lvl="0"/>
            <a:r>
              <a:rPr kumimoji="0" lang="pt-BR"/>
              <a:t>Valor</a:t>
            </a:r>
          </a:p>
        </p:txBody>
      </p:sp>
      <p:sp>
        <p:nvSpPr>
          <p:cNvPr id="30" name="Rectangle 12"/>
          <p:cNvSpPr>
            <a:spLocks noGrp="1"/>
          </p:cNvSpPr>
          <p:nvPr>
            <p:ph type="body" sz="quarter" idx="18" hasCustomPrompt="1"/>
          </p:nvPr>
        </p:nvSpPr>
        <p:spPr>
          <a:xfrm>
            <a:off x="3657600" y="28956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pt-BR" b="1"/>
            </a:lvl1pPr>
            <a:extLst/>
          </a:lstStyle>
          <a:p>
            <a:pPr lvl="0"/>
            <a:r>
              <a:rPr kumimoji="0" lang="pt-BR"/>
              <a:t>Valor</a:t>
            </a:r>
          </a:p>
        </p:txBody>
      </p:sp>
      <p:sp>
        <p:nvSpPr>
          <p:cNvPr id="13" name="Rectangle 12"/>
          <p:cNvSpPr>
            <a:spLocks noGrp="1"/>
          </p:cNvSpPr>
          <p:nvPr>
            <p:ph type="body" sz="quarter" idx="34" hasCustomPrompt="1"/>
          </p:nvPr>
        </p:nvSpPr>
        <p:spPr>
          <a:xfrm>
            <a:off x="3657600" y="53340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pt-BR" b="1"/>
            </a:lvl1pPr>
            <a:extLst/>
          </a:lstStyle>
          <a:p>
            <a:pPr lvl="0"/>
            <a:r>
              <a:rPr kumimoji="0" lang="pt-BR"/>
              <a:t>Valor</a:t>
            </a:r>
          </a:p>
        </p:txBody>
      </p:sp>
      <p:sp>
        <p:nvSpPr>
          <p:cNvPr id="14" name="Rectangle 12"/>
          <p:cNvSpPr>
            <a:spLocks noGrp="1"/>
          </p:cNvSpPr>
          <p:nvPr>
            <p:ph type="body" sz="quarter" idx="22" hasCustomPrompt="1"/>
          </p:nvPr>
        </p:nvSpPr>
        <p:spPr>
          <a:xfrm>
            <a:off x="5791200" y="28956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pt-BR" b="1"/>
            </a:lvl1pPr>
            <a:extLst/>
          </a:lstStyle>
          <a:p>
            <a:pPr lvl="0"/>
            <a:r>
              <a:rPr kumimoji="0" lang="pt-BR"/>
              <a:t>Valor</a:t>
            </a:r>
          </a:p>
        </p:txBody>
      </p:sp>
      <p:sp>
        <p:nvSpPr>
          <p:cNvPr id="2" name="Rectangle 12"/>
          <p:cNvSpPr>
            <a:spLocks noGrp="1"/>
          </p:cNvSpPr>
          <p:nvPr>
            <p:ph type="body" sz="quarter" idx="35" hasCustomPrompt="1"/>
          </p:nvPr>
        </p:nvSpPr>
        <p:spPr>
          <a:xfrm>
            <a:off x="5791200" y="53340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pt-BR" b="1"/>
            </a:lvl1pPr>
            <a:extLst/>
          </a:lstStyle>
          <a:p>
            <a:pPr lvl="0"/>
            <a:r>
              <a:rPr kumimoji="0" lang="pt-BR"/>
              <a:t>Valor</a:t>
            </a:r>
          </a:p>
        </p:txBody>
      </p:sp>
      <p:sp>
        <p:nvSpPr>
          <p:cNvPr id="44" name="Rectangle 11"/>
          <p:cNvSpPr>
            <a:spLocks noGrp="1"/>
          </p:cNvSpPr>
          <p:nvPr>
            <p:ph type="body" sz="quarter" idx="15" hasCustomPrompt="1"/>
          </p:nvPr>
        </p:nvSpPr>
        <p:spPr>
          <a:xfrm>
            <a:off x="1524000" y="32004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pt-BR" sz="800" i="1"/>
            </a:lvl1pPr>
            <a:extLst/>
          </a:lstStyle>
          <a:p>
            <a:pPr lvl="0"/>
            <a:r>
              <a:rPr kumimoji="0" lang="pt-BR"/>
              <a:t>Data</a:t>
            </a:r>
          </a:p>
        </p:txBody>
      </p:sp>
      <p:sp>
        <p:nvSpPr>
          <p:cNvPr id="35" name="Rectangle 11"/>
          <p:cNvSpPr>
            <a:spLocks noGrp="1"/>
          </p:cNvSpPr>
          <p:nvPr>
            <p:ph type="body" sz="quarter" idx="37" hasCustomPrompt="1"/>
          </p:nvPr>
        </p:nvSpPr>
        <p:spPr>
          <a:xfrm>
            <a:off x="1524000" y="56388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pt-BR" sz="800" i="1"/>
            </a:lvl1pPr>
            <a:extLst/>
          </a:lstStyle>
          <a:p>
            <a:pPr lvl="0"/>
            <a:r>
              <a:rPr kumimoji="0" lang="pt-BR"/>
              <a:t>Data</a:t>
            </a:r>
          </a:p>
        </p:txBody>
      </p:sp>
      <p:sp>
        <p:nvSpPr>
          <p:cNvPr id="34" name="Rectangle 11"/>
          <p:cNvSpPr>
            <a:spLocks noGrp="1"/>
          </p:cNvSpPr>
          <p:nvPr>
            <p:ph type="body" sz="quarter" idx="19" hasCustomPrompt="1"/>
          </p:nvPr>
        </p:nvSpPr>
        <p:spPr>
          <a:xfrm>
            <a:off x="3657600" y="32004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pt-BR" sz="800" i="1"/>
            </a:lvl1pPr>
            <a:extLst/>
          </a:lstStyle>
          <a:p>
            <a:pPr lvl="0"/>
            <a:r>
              <a:rPr kumimoji="0" lang="pt-BR"/>
              <a:t>Data</a:t>
            </a:r>
          </a:p>
        </p:txBody>
      </p:sp>
      <p:sp>
        <p:nvSpPr>
          <p:cNvPr id="40" name="Rectangle 11"/>
          <p:cNvSpPr>
            <a:spLocks noGrp="1"/>
          </p:cNvSpPr>
          <p:nvPr>
            <p:ph type="body" sz="quarter" idx="38" hasCustomPrompt="1"/>
          </p:nvPr>
        </p:nvSpPr>
        <p:spPr>
          <a:xfrm>
            <a:off x="3657600" y="56388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pt-BR" sz="800" i="1"/>
            </a:lvl1pPr>
            <a:extLst/>
          </a:lstStyle>
          <a:p>
            <a:pPr lvl="0"/>
            <a:r>
              <a:rPr kumimoji="0" lang="pt-BR"/>
              <a:t>Data</a:t>
            </a:r>
          </a:p>
        </p:txBody>
      </p:sp>
      <p:sp>
        <p:nvSpPr>
          <p:cNvPr id="38" name="Rectangle 11"/>
          <p:cNvSpPr>
            <a:spLocks noGrp="1"/>
          </p:cNvSpPr>
          <p:nvPr>
            <p:ph type="body" sz="quarter" idx="23" hasCustomPrompt="1"/>
          </p:nvPr>
        </p:nvSpPr>
        <p:spPr>
          <a:xfrm>
            <a:off x="5791200" y="32004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pt-BR" sz="800" i="1"/>
            </a:lvl1pPr>
            <a:extLst/>
          </a:lstStyle>
          <a:p>
            <a:pPr lvl="0"/>
            <a:r>
              <a:rPr kumimoji="0" lang="pt-BR"/>
              <a:t>Data</a:t>
            </a:r>
          </a:p>
        </p:txBody>
      </p:sp>
      <p:sp>
        <p:nvSpPr>
          <p:cNvPr id="33" name="Rectangle 11"/>
          <p:cNvSpPr>
            <a:spLocks noGrp="1"/>
          </p:cNvSpPr>
          <p:nvPr>
            <p:ph type="body" sz="quarter" idx="39" hasCustomPrompt="1"/>
          </p:nvPr>
        </p:nvSpPr>
        <p:spPr>
          <a:xfrm>
            <a:off x="5791200" y="56388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pt-BR" sz="800" i="1"/>
            </a:lvl1pPr>
            <a:extLst/>
          </a:lstStyle>
          <a:p>
            <a:pPr lvl="0"/>
            <a:r>
              <a:rPr kumimoji="0" lang="pt-BR"/>
              <a:t>Data</a:t>
            </a:r>
          </a:p>
        </p:txBody>
      </p:sp>
      <p:sp>
        <p:nvSpPr>
          <p:cNvPr id="5" name="Rectangle 14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22860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pt-BR" sz="800"/>
            </a:lvl1pPr>
            <a:extLst/>
          </a:lstStyle>
          <a:p>
            <a:pPr lvl="0"/>
            <a:r>
              <a:rPr kumimoji="0" lang="pt-BR"/>
              <a:t>Descrição</a:t>
            </a:r>
          </a:p>
        </p:txBody>
      </p:sp>
      <p:sp>
        <p:nvSpPr>
          <p:cNvPr id="56" name="Rectangle 14"/>
          <p:cNvSpPr>
            <a:spLocks noGrp="1"/>
          </p:cNvSpPr>
          <p:nvPr>
            <p:ph type="body" sz="quarter" idx="41" hasCustomPrompt="1"/>
          </p:nvPr>
        </p:nvSpPr>
        <p:spPr>
          <a:xfrm>
            <a:off x="1524000" y="47244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pt-BR" sz="800"/>
            </a:lvl1pPr>
            <a:extLst/>
          </a:lstStyle>
          <a:p>
            <a:pPr lvl="0"/>
            <a:r>
              <a:rPr kumimoji="0" lang="pt-BR"/>
              <a:t>Descrição</a:t>
            </a:r>
          </a:p>
        </p:txBody>
      </p:sp>
      <p:sp>
        <p:nvSpPr>
          <p:cNvPr id="62" name="Rectangle 14"/>
          <p:cNvSpPr>
            <a:spLocks noGrp="1"/>
          </p:cNvSpPr>
          <p:nvPr>
            <p:ph type="body" sz="quarter" idx="20" hasCustomPrompt="1"/>
          </p:nvPr>
        </p:nvSpPr>
        <p:spPr>
          <a:xfrm>
            <a:off x="3657600" y="22860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pt-BR" sz="800"/>
            </a:lvl1pPr>
            <a:extLst/>
          </a:lstStyle>
          <a:p>
            <a:pPr lvl="0"/>
            <a:r>
              <a:rPr kumimoji="0" lang="pt-BR"/>
              <a:t>Descrição</a:t>
            </a:r>
          </a:p>
        </p:txBody>
      </p:sp>
      <p:sp>
        <p:nvSpPr>
          <p:cNvPr id="37" name="Rectangle 14"/>
          <p:cNvSpPr>
            <a:spLocks noGrp="1"/>
          </p:cNvSpPr>
          <p:nvPr>
            <p:ph type="body" sz="quarter" idx="42" hasCustomPrompt="1"/>
          </p:nvPr>
        </p:nvSpPr>
        <p:spPr>
          <a:xfrm>
            <a:off x="3657600" y="47244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pt-BR" sz="800"/>
            </a:lvl1pPr>
            <a:extLst/>
          </a:lstStyle>
          <a:p>
            <a:pPr lvl="0"/>
            <a:r>
              <a:rPr kumimoji="0" lang="pt-BR"/>
              <a:t>Descrição</a:t>
            </a:r>
          </a:p>
        </p:txBody>
      </p:sp>
      <p:sp>
        <p:nvSpPr>
          <p:cNvPr id="41" name="Rectangle 14"/>
          <p:cNvSpPr>
            <a:spLocks noGrp="1"/>
          </p:cNvSpPr>
          <p:nvPr>
            <p:ph type="body" sz="quarter" idx="24" hasCustomPrompt="1"/>
          </p:nvPr>
        </p:nvSpPr>
        <p:spPr>
          <a:xfrm>
            <a:off x="5791200" y="22860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pt-BR" sz="800"/>
            </a:lvl1pPr>
            <a:extLst/>
          </a:lstStyle>
          <a:p>
            <a:pPr lvl="0"/>
            <a:r>
              <a:rPr kumimoji="0" lang="pt-BR"/>
              <a:t>Descrição</a:t>
            </a:r>
          </a:p>
        </p:txBody>
      </p:sp>
      <p:sp>
        <p:nvSpPr>
          <p:cNvPr id="52" name="Rectangle 14"/>
          <p:cNvSpPr>
            <a:spLocks noGrp="1"/>
          </p:cNvSpPr>
          <p:nvPr>
            <p:ph type="body" sz="quarter" idx="43" hasCustomPrompt="1"/>
          </p:nvPr>
        </p:nvSpPr>
        <p:spPr>
          <a:xfrm>
            <a:off x="5791200" y="47244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pt-BR" sz="800"/>
            </a:lvl1pPr>
            <a:extLst/>
          </a:lstStyle>
          <a:p>
            <a:pPr lvl="0"/>
            <a:r>
              <a:rPr kumimoji="0" lang="pt-BR"/>
              <a:t>Descrição</a:t>
            </a:r>
          </a:p>
        </p:txBody>
      </p:sp>
      <p:sp>
        <p:nvSpPr>
          <p:cNvPr id="39" name="Rectangle 51"/>
          <p:cNvSpPr>
            <a:spLocks noGrp="1"/>
          </p:cNvSpPr>
          <p:nvPr>
            <p:ph type="body" sz="quarter" idx="46"/>
          </p:nvPr>
        </p:nvSpPr>
        <p:spPr>
          <a:xfrm>
            <a:off x="304800" y="381000"/>
            <a:ext cx="8077200" cy="838200"/>
          </a:xfrm>
        </p:spPr>
        <p:txBody>
          <a:bodyPr/>
          <a:lstStyle>
            <a:lvl1pPr eaLnBrk="1" latinLnBrk="0" hangingPunct="1">
              <a:defRPr kumimoji="0" lang="pt-BR" sz="1200"/>
            </a:lvl1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</p:txBody>
      </p:sp>
      <p:sp>
        <p:nvSpPr>
          <p:cNvPr id="42" name="Rectangle 42"/>
          <p:cNvSpPr>
            <a:spLocks noGrp="1"/>
          </p:cNvSpPr>
          <p:nvPr>
            <p:ph type="dt" sz="half" idx="47"/>
          </p:nvPr>
        </p:nvSpPr>
        <p:spPr/>
        <p:txBody>
          <a:bodyPr/>
          <a:lstStyle/>
          <a:p>
            <a:pPr algn="r"/>
            <a:r>
              <a:rPr lang="pt-BR" smtClean="0"/>
              <a:t>30/06/2006</a:t>
            </a:r>
            <a:endParaRPr kumimoji="0" lang="pt-BR"/>
          </a:p>
        </p:txBody>
      </p:sp>
      <p:sp>
        <p:nvSpPr>
          <p:cNvPr id="43" name="Rectangle 43"/>
          <p:cNvSpPr>
            <a:spLocks noGrp="1"/>
          </p:cNvSpPr>
          <p:nvPr>
            <p:ph type="sldNum" sz="quarter" idx="48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pt-BR" sz="1000"/>
              <a:pPr algn="r"/>
              <a:t>‹nº›</a:t>
            </a:fld>
            <a:endParaRPr kumimoji="0" lang="pt-BR"/>
          </a:p>
        </p:txBody>
      </p:sp>
      <p:sp>
        <p:nvSpPr>
          <p:cNvPr id="45" name="Rectangle 45"/>
          <p:cNvSpPr>
            <a:spLocks noGrp="1"/>
          </p:cNvSpPr>
          <p:nvPr>
            <p:ph type="ftr" sz="quarter" idx="49"/>
          </p:nvPr>
        </p:nvSpPr>
        <p:spPr/>
        <p:txBody>
          <a:bodyPr/>
          <a:lstStyle/>
          <a:p>
            <a:endParaRPr kumimoji="0"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u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pt-BR" smtClean="0"/>
              <a:t>Clique para editar o estilo do título mestre</a:t>
            </a:r>
            <a:endParaRPr/>
          </a:p>
        </p:txBody>
      </p:sp>
      <p:sp>
        <p:nvSpPr>
          <p:cNvPr id="37" name="Rectangle 37"/>
          <p:cNvSpPr>
            <a:spLocks noGrp="1"/>
          </p:cNvSpPr>
          <p:nvPr>
            <p:ph type="body" sz="quarter" idx="13" hasCustomPrompt="1"/>
          </p:nvPr>
        </p:nvSpPr>
        <p:spPr>
          <a:xfrm>
            <a:off x="310896" y="381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pt-BR" sz="1100"/>
            </a:lvl1pPr>
            <a:extLst/>
          </a:lstStyle>
          <a:p>
            <a:pPr lvl="0"/>
            <a:r>
              <a:rPr kumimoji="0" lang="pt-BR"/>
              <a:t>Clique para adicionar um item de pauta</a:t>
            </a:r>
          </a:p>
        </p:txBody>
      </p:sp>
      <p:sp>
        <p:nvSpPr>
          <p:cNvPr id="43" name="Rectangle 37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" y="838200"/>
            <a:ext cx="7391400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pt-BR" sz="1100"/>
            </a:lvl1pPr>
            <a:extLst/>
          </a:lstStyle>
          <a:p>
            <a:pPr lvl="0"/>
            <a:r>
              <a:rPr kumimoji="0" lang="pt-BR"/>
              <a:t>Clique para adicionar um item de pauta</a:t>
            </a:r>
          </a:p>
        </p:txBody>
      </p:sp>
      <p:sp>
        <p:nvSpPr>
          <p:cNvPr id="41" name="Rectangle 37"/>
          <p:cNvSpPr>
            <a:spLocks noGrp="1"/>
          </p:cNvSpPr>
          <p:nvPr>
            <p:ph type="body" sz="quarter" idx="17" hasCustomPrompt="1"/>
          </p:nvPr>
        </p:nvSpPr>
        <p:spPr>
          <a:xfrm>
            <a:off x="310896" y="1295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pt-BR" sz="1100"/>
            </a:lvl1pPr>
            <a:extLst/>
          </a:lstStyle>
          <a:p>
            <a:pPr lvl="0"/>
            <a:r>
              <a:rPr kumimoji="0" lang="pt-BR"/>
              <a:t>Clique para adicionar um item de pauta</a:t>
            </a:r>
          </a:p>
        </p:txBody>
      </p:sp>
      <p:sp>
        <p:nvSpPr>
          <p:cNvPr id="45" name="Rectangle 37"/>
          <p:cNvSpPr>
            <a:spLocks noGrp="1"/>
          </p:cNvSpPr>
          <p:nvPr>
            <p:ph type="body" sz="quarter" idx="19" hasCustomPrompt="1"/>
          </p:nvPr>
        </p:nvSpPr>
        <p:spPr>
          <a:xfrm>
            <a:off x="310896" y="17526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pt-BR" sz="1100" baseline="0"/>
            </a:lvl1pPr>
            <a:extLst/>
          </a:lstStyle>
          <a:p>
            <a:pPr lvl="0"/>
            <a:r>
              <a:rPr kumimoji="0" lang="pt-BR"/>
              <a:t>Clique para adicionar um item de pauta</a:t>
            </a:r>
          </a:p>
        </p:txBody>
      </p:sp>
      <p:sp>
        <p:nvSpPr>
          <p:cNvPr id="47" name="Rectangle 37"/>
          <p:cNvSpPr>
            <a:spLocks noGrp="1"/>
          </p:cNvSpPr>
          <p:nvPr>
            <p:ph type="body" sz="quarter" idx="21" hasCustomPrompt="1"/>
          </p:nvPr>
        </p:nvSpPr>
        <p:spPr>
          <a:xfrm>
            <a:off x="310896" y="22098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pt-BR" sz="1100" baseline="0"/>
            </a:lvl1pPr>
            <a:extLst/>
          </a:lstStyle>
          <a:p>
            <a:pPr lvl="0"/>
            <a:r>
              <a:rPr kumimoji="0" lang="pt-BR"/>
              <a:t>Clique para adicionar um item de pauta</a:t>
            </a:r>
          </a:p>
        </p:txBody>
      </p:sp>
      <p:sp>
        <p:nvSpPr>
          <p:cNvPr id="49" name="Rectangle 37"/>
          <p:cNvSpPr>
            <a:spLocks noGrp="1"/>
          </p:cNvSpPr>
          <p:nvPr>
            <p:ph type="body" sz="quarter" idx="23" hasCustomPrompt="1"/>
          </p:nvPr>
        </p:nvSpPr>
        <p:spPr>
          <a:xfrm>
            <a:off x="310896" y="2667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pt-BR" sz="1100"/>
            </a:lvl1pPr>
            <a:extLst/>
          </a:lstStyle>
          <a:p>
            <a:pPr lvl="0"/>
            <a:r>
              <a:rPr kumimoji="0" lang="pt-BR"/>
              <a:t>Clique para adicionar um item de pauta</a:t>
            </a:r>
          </a:p>
        </p:txBody>
      </p:sp>
      <p:sp>
        <p:nvSpPr>
          <p:cNvPr id="51" name="Rectangle 37"/>
          <p:cNvSpPr>
            <a:spLocks noGrp="1"/>
          </p:cNvSpPr>
          <p:nvPr>
            <p:ph type="body" sz="quarter" idx="25" hasCustomPrompt="1"/>
          </p:nvPr>
        </p:nvSpPr>
        <p:spPr>
          <a:xfrm>
            <a:off x="310896" y="31242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pt-BR" sz="1100"/>
            </a:lvl1pPr>
            <a:extLst/>
          </a:lstStyle>
          <a:p>
            <a:pPr lvl="0"/>
            <a:r>
              <a:rPr kumimoji="0" lang="pt-BR"/>
              <a:t>Clique para adicionar um item de pauta</a:t>
            </a:r>
          </a:p>
        </p:txBody>
      </p:sp>
      <p:sp>
        <p:nvSpPr>
          <p:cNvPr id="53" name="Rectangle 37"/>
          <p:cNvSpPr>
            <a:spLocks noGrp="1"/>
          </p:cNvSpPr>
          <p:nvPr>
            <p:ph type="body" sz="quarter" idx="27" hasCustomPrompt="1"/>
          </p:nvPr>
        </p:nvSpPr>
        <p:spPr>
          <a:xfrm>
            <a:off x="310896" y="3581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pt-BR" sz="1100"/>
            </a:lvl1pPr>
            <a:extLst/>
          </a:lstStyle>
          <a:p>
            <a:pPr lvl="0"/>
            <a:r>
              <a:rPr kumimoji="0" lang="pt-BR"/>
              <a:t>Clique para adicionar um item de pauta</a:t>
            </a:r>
          </a:p>
        </p:txBody>
      </p:sp>
      <p:sp>
        <p:nvSpPr>
          <p:cNvPr id="55" name="Rectangle 37"/>
          <p:cNvSpPr>
            <a:spLocks noGrp="1"/>
          </p:cNvSpPr>
          <p:nvPr>
            <p:ph type="body" sz="quarter" idx="29" hasCustomPrompt="1"/>
          </p:nvPr>
        </p:nvSpPr>
        <p:spPr>
          <a:xfrm>
            <a:off x="310896" y="40386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pt-BR" sz="1100" baseline="0"/>
            </a:lvl1pPr>
            <a:extLst/>
          </a:lstStyle>
          <a:p>
            <a:pPr lvl="0"/>
            <a:r>
              <a:rPr kumimoji="0" lang="pt-BR"/>
              <a:t>Clique para adicionar um item de pauta</a:t>
            </a:r>
          </a:p>
        </p:txBody>
      </p:sp>
      <p:sp>
        <p:nvSpPr>
          <p:cNvPr id="57" name="Rectangle 37"/>
          <p:cNvSpPr>
            <a:spLocks noGrp="1"/>
          </p:cNvSpPr>
          <p:nvPr>
            <p:ph type="body" sz="quarter" idx="31" hasCustomPrompt="1"/>
          </p:nvPr>
        </p:nvSpPr>
        <p:spPr>
          <a:xfrm>
            <a:off x="310896" y="44958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pt-BR" sz="1100"/>
            </a:lvl1pPr>
            <a:extLst/>
          </a:lstStyle>
          <a:p>
            <a:pPr lvl="0"/>
            <a:r>
              <a:rPr kumimoji="0" lang="pt-BR"/>
              <a:t>Clique para adicionar um item de pauta</a:t>
            </a:r>
          </a:p>
        </p:txBody>
      </p:sp>
      <p:sp>
        <p:nvSpPr>
          <p:cNvPr id="26" name="Rectangle 37"/>
          <p:cNvSpPr>
            <a:spLocks noGrp="1"/>
          </p:cNvSpPr>
          <p:nvPr>
            <p:ph type="body" sz="quarter" idx="33" hasCustomPrompt="1"/>
          </p:nvPr>
        </p:nvSpPr>
        <p:spPr>
          <a:xfrm>
            <a:off x="310896" y="4953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pt-BR" sz="1100"/>
            </a:lvl1pPr>
            <a:extLst/>
          </a:lstStyle>
          <a:p>
            <a:pPr lvl="0"/>
            <a:r>
              <a:rPr kumimoji="0" lang="pt-BR"/>
              <a:t>Clique para adicionar um item de pauta</a:t>
            </a:r>
          </a:p>
        </p:txBody>
      </p:sp>
      <p:sp>
        <p:nvSpPr>
          <p:cNvPr id="28" name="Rectangle 37"/>
          <p:cNvSpPr>
            <a:spLocks noGrp="1"/>
          </p:cNvSpPr>
          <p:nvPr>
            <p:ph type="body" sz="quarter" idx="35" hasCustomPrompt="1"/>
          </p:nvPr>
        </p:nvSpPr>
        <p:spPr>
          <a:xfrm>
            <a:off x="310896" y="54102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pt-BR" sz="1100"/>
            </a:lvl1pPr>
            <a:extLst/>
          </a:lstStyle>
          <a:p>
            <a:pPr lvl="0"/>
            <a:r>
              <a:rPr kumimoji="0" lang="pt-BR"/>
              <a:t>Clique para adicionar um item de pauta</a:t>
            </a:r>
          </a:p>
        </p:txBody>
      </p:sp>
      <p:sp>
        <p:nvSpPr>
          <p:cNvPr id="98" name="Rectangle 37"/>
          <p:cNvSpPr>
            <a:spLocks noGrp="1"/>
          </p:cNvSpPr>
          <p:nvPr>
            <p:ph type="body" sz="quarter" idx="14" hasCustomPrompt="1"/>
          </p:nvPr>
        </p:nvSpPr>
        <p:spPr>
          <a:xfrm>
            <a:off x="7696200" y="381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pt-BR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t-BR"/>
              <a:t>Página Nº</a:t>
            </a:r>
          </a:p>
        </p:txBody>
      </p:sp>
      <p:sp>
        <p:nvSpPr>
          <p:cNvPr id="44" name="Rectangle 37"/>
          <p:cNvSpPr>
            <a:spLocks noGrp="1"/>
          </p:cNvSpPr>
          <p:nvPr>
            <p:ph type="body" sz="quarter" idx="16" hasCustomPrompt="1"/>
          </p:nvPr>
        </p:nvSpPr>
        <p:spPr>
          <a:xfrm>
            <a:off x="7696200" y="838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pt-BR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t-BR"/>
              <a:t>Página Nº</a:t>
            </a:r>
          </a:p>
        </p:txBody>
      </p:sp>
      <p:sp>
        <p:nvSpPr>
          <p:cNvPr id="42" name="Rectangle 37"/>
          <p:cNvSpPr>
            <a:spLocks noGrp="1"/>
          </p:cNvSpPr>
          <p:nvPr>
            <p:ph type="body" sz="quarter" idx="18" hasCustomPrompt="1"/>
          </p:nvPr>
        </p:nvSpPr>
        <p:spPr>
          <a:xfrm>
            <a:off x="7696200" y="1295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pt-BR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t-BR"/>
              <a:t>Página Nº</a:t>
            </a:r>
          </a:p>
        </p:txBody>
      </p:sp>
      <p:sp>
        <p:nvSpPr>
          <p:cNvPr id="46" name="Rectangle 37"/>
          <p:cNvSpPr>
            <a:spLocks noGrp="1"/>
          </p:cNvSpPr>
          <p:nvPr>
            <p:ph type="body" sz="quarter" idx="20" hasCustomPrompt="1"/>
          </p:nvPr>
        </p:nvSpPr>
        <p:spPr>
          <a:xfrm>
            <a:off x="7696200" y="17526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pt-BR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t-BR"/>
              <a:t>Página Nº</a:t>
            </a:r>
          </a:p>
        </p:txBody>
      </p:sp>
      <p:sp>
        <p:nvSpPr>
          <p:cNvPr id="48" name="Rectangle 37"/>
          <p:cNvSpPr>
            <a:spLocks noGrp="1"/>
          </p:cNvSpPr>
          <p:nvPr>
            <p:ph type="body" sz="quarter" idx="22" hasCustomPrompt="1"/>
          </p:nvPr>
        </p:nvSpPr>
        <p:spPr>
          <a:xfrm>
            <a:off x="7696200" y="22098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pt-BR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t-BR"/>
              <a:t>Página Nº</a:t>
            </a:r>
          </a:p>
        </p:txBody>
      </p:sp>
      <p:sp>
        <p:nvSpPr>
          <p:cNvPr id="50" name="Rectangle 37"/>
          <p:cNvSpPr>
            <a:spLocks noGrp="1"/>
          </p:cNvSpPr>
          <p:nvPr>
            <p:ph type="body" sz="quarter" idx="24" hasCustomPrompt="1"/>
          </p:nvPr>
        </p:nvSpPr>
        <p:spPr>
          <a:xfrm>
            <a:off x="7696200" y="2667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pt-BR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t-BR"/>
              <a:t>Página Nº</a:t>
            </a:r>
          </a:p>
        </p:txBody>
      </p:sp>
      <p:sp>
        <p:nvSpPr>
          <p:cNvPr id="52" name="Rectangle 37"/>
          <p:cNvSpPr>
            <a:spLocks noGrp="1"/>
          </p:cNvSpPr>
          <p:nvPr>
            <p:ph type="body" sz="quarter" idx="26" hasCustomPrompt="1"/>
          </p:nvPr>
        </p:nvSpPr>
        <p:spPr>
          <a:xfrm>
            <a:off x="7696200" y="3124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pt-BR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t-BR"/>
              <a:t>Página Nº</a:t>
            </a:r>
          </a:p>
        </p:txBody>
      </p:sp>
      <p:sp>
        <p:nvSpPr>
          <p:cNvPr id="54" name="Rectangle 37"/>
          <p:cNvSpPr>
            <a:spLocks noGrp="1"/>
          </p:cNvSpPr>
          <p:nvPr>
            <p:ph type="body" sz="quarter" idx="28" hasCustomPrompt="1"/>
          </p:nvPr>
        </p:nvSpPr>
        <p:spPr>
          <a:xfrm>
            <a:off x="7696200" y="3581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pt-BR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t-BR"/>
              <a:t>Página Nº</a:t>
            </a:r>
          </a:p>
        </p:txBody>
      </p:sp>
      <p:sp>
        <p:nvSpPr>
          <p:cNvPr id="56" name="Rectangle 37"/>
          <p:cNvSpPr>
            <a:spLocks noGrp="1"/>
          </p:cNvSpPr>
          <p:nvPr>
            <p:ph type="body" sz="quarter" idx="30" hasCustomPrompt="1"/>
          </p:nvPr>
        </p:nvSpPr>
        <p:spPr>
          <a:xfrm>
            <a:off x="7696200" y="40386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pt-BR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t-BR"/>
              <a:t>Página Nº</a:t>
            </a:r>
          </a:p>
        </p:txBody>
      </p:sp>
      <p:sp>
        <p:nvSpPr>
          <p:cNvPr id="58" name="Rectangle 37"/>
          <p:cNvSpPr>
            <a:spLocks noGrp="1"/>
          </p:cNvSpPr>
          <p:nvPr>
            <p:ph type="body" sz="quarter" idx="32" hasCustomPrompt="1"/>
          </p:nvPr>
        </p:nvSpPr>
        <p:spPr>
          <a:xfrm>
            <a:off x="7696200" y="44958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pt-BR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t-BR"/>
              <a:t>Página Nº</a:t>
            </a:r>
          </a:p>
        </p:txBody>
      </p:sp>
      <p:sp>
        <p:nvSpPr>
          <p:cNvPr id="27" name="Rectangle 37"/>
          <p:cNvSpPr>
            <a:spLocks noGrp="1"/>
          </p:cNvSpPr>
          <p:nvPr>
            <p:ph type="body" sz="quarter" idx="34" hasCustomPrompt="1"/>
          </p:nvPr>
        </p:nvSpPr>
        <p:spPr>
          <a:xfrm>
            <a:off x="7696200" y="4953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pt-BR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t-BR"/>
              <a:t>Página Nº</a:t>
            </a:r>
          </a:p>
        </p:txBody>
      </p:sp>
      <p:sp>
        <p:nvSpPr>
          <p:cNvPr id="29" name="Rectangle 37"/>
          <p:cNvSpPr>
            <a:spLocks noGrp="1"/>
          </p:cNvSpPr>
          <p:nvPr>
            <p:ph type="body" sz="quarter" idx="36" hasCustomPrompt="1"/>
          </p:nvPr>
        </p:nvSpPr>
        <p:spPr>
          <a:xfrm>
            <a:off x="7696200" y="5410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pt-BR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t-BR"/>
              <a:t>Página Nº</a:t>
            </a:r>
          </a:p>
        </p:txBody>
      </p:sp>
      <p:sp>
        <p:nvSpPr>
          <p:cNvPr id="30" name="Rectangle 37"/>
          <p:cNvSpPr>
            <a:spLocks noGrp="1"/>
          </p:cNvSpPr>
          <p:nvPr>
            <p:ph type="body" sz="quarter" idx="37" hasCustomPrompt="1"/>
          </p:nvPr>
        </p:nvSpPr>
        <p:spPr>
          <a:xfrm>
            <a:off x="310896" y="5867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>
            <a:noAutofit/>
          </a:bodyPr>
          <a:lstStyle>
            <a:lvl1pPr eaLnBrk="1" latinLnBrk="0" hangingPunct="1">
              <a:buFontTx/>
              <a:buNone/>
              <a:defRPr kumimoji="0" lang="pt-BR" sz="1100"/>
            </a:lvl1pPr>
            <a:extLst/>
          </a:lstStyle>
          <a:p>
            <a:pPr lvl="0"/>
            <a:r>
              <a:rPr kumimoji="0" lang="pt-BR"/>
              <a:t>Clique para adicionar um item de pauta</a:t>
            </a:r>
          </a:p>
        </p:txBody>
      </p:sp>
      <p:sp>
        <p:nvSpPr>
          <p:cNvPr id="31" name="Rectangle 37"/>
          <p:cNvSpPr>
            <a:spLocks noGrp="1"/>
          </p:cNvSpPr>
          <p:nvPr>
            <p:ph type="body" sz="quarter" idx="38" hasCustomPrompt="1"/>
          </p:nvPr>
        </p:nvSpPr>
        <p:spPr>
          <a:xfrm>
            <a:off x="7696200" y="5867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pt-BR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t-BR"/>
              <a:t>Página Nº</a:t>
            </a:r>
          </a:p>
        </p:txBody>
      </p:sp>
      <p:sp>
        <p:nvSpPr>
          <p:cNvPr id="32" name="Rectangle 32"/>
          <p:cNvSpPr>
            <a:spLocks noGrp="1"/>
          </p:cNvSpPr>
          <p:nvPr>
            <p:ph type="dt" sz="half" idx="39"/>
          </p:nvPr>
        </p:nvSpPr>
        <p:spPr/>
        <p:txBody>
          <a:bodyPr/>
          <a:lstStyle>
            <a:lvl1pPr eaLnBrk="1" latinLnBrk="0" hangingPunct="1">
              <a:defRPr kumimoji="0" lang="pt-BR" sz="1100"/>
            </a:lvl1pPr>
            <a:extLst/>
          </a:lstStyle>
          <a:p>
            <a:pPr algn="r"/>
            <a:r>
              <a:rPr kumimoji="0" lang="pt-BR" sz="1100" smtClean="0"/>
              <a:t>30/06/2006</a:t>
            </a:r>
            <a:endParaRPr kumimoji="0" lang="pt-BR" sz="1100"/>
          </a:p>
        </p:txBody>
      </p:sp>
      <p:sp>
        <p:nvSpPr>
          <p:cNvPr id="33" name="Rectangle 33"/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pt-BR" sz="1000"/>
              <a:pPr algn="r"/>
              <a:t>‹nº›</a:t>
            </a:fld>
            <a:endParaRPr kumimoji="0" lang="pt-BR"/>
          </a:p>
        </p:txBody>
      </p:sp>
      <p:sp>
        <p:nvSpPr>
          <p:cNvPr id="34" name="Rectangle 34"/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endParaRPr kumimoji="0" lang="pt-BR" dirty="0"/>
          </a:p>
        </p:txBody>
      </p:sp>
      <p:sp>
        <p:nvSpPr>
          <p:cNvPr id="35" name="Espaço Reservado para Rodapé 2"/>
          <p:cNvSpPr txBox="1">
            <a:spLocks/>
          </p:cNvSpPr>
          <p:nvPr userDrawn="1"/>
        </p:nvSpPr>
        <p:spPr>
          <a:xfrm>
            <a:off x="2857500" y="6629400"/>
            <a:ext cx="3733800" cy="304800"/>
          </a:xfrm>
          <a:prstGeom prst="rect">
            <a:avLst/>
          </a:prstGeom>
        </p:spPr>
        <p:txBody>
          <a:bodyPr vert="horz" anchor="ctr"/>
          <a:lstStyle>
            <a:lvl1pPr marL="0" algn="ctr" rtl="0" eaLnBrk="1" latinLnBrk="0" hangingPunct="1">
              <a:defRPr kumimoji="0" lang="pt-BR" sz="10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r"/>
            <a:endParaRPr lang="pt-BR" sz="1100" b="1" dirty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038600"/>
            <a:ext cx="9144000" cy="60960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pt-BR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noFill/>
        </p:spPr>
        <p:txBody>
          <a:bodyPr vert="horz"/>
          <a:lstStyle>
            <a:lvl1pPr algn="l" eaLnBrk="1" latinLnBrk="0" hangingPunct="1">
              <a:defRPr kumimoji="0" lang="pt-BR"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pt-BR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</p:spPr>
        <p:txBody>
          <a:bodyPr anchor="ctr"/>
          <a:lstStyle>
            <a:lvl1pPr algn="l" eaLnBrk="1" latinLnBrk="0" hangingPunct="1">
              <a:defRPr kumimoji="0" lang="pt-BR">
                <a:solidFill>
                  <a:srgbClr val="A0A0A0"/>
                </a:solidFill>
              </a:defRPr>
            </a:lvl1pPr>
            <a:extLst/>
          </a:lstStyle>
          <a:p>
            <a:r>
              <a:rPr lang="pt-BR" smtClean="0"/>
              <a:t>30/06/2006</a:t>
            </a:r>
            <a:endParaRPr kumimoji="0" lang="pt-BR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>
          <a:xfrm>
            <a:off x="2705100" y="6477000"/>
            <a:ext cx="3733800" cy="304800"/>
          </a:xfrm>
        </p:spPr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  <a:extLst/>
          </a:lstStyle>
          <a:p>
            <a:endParaRPr kumimoji="0" lang="pt-BR">
              <a:solidFill>
                <a:schemeClr val="bg1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477000" y="6477000"/>
            <a:ext cx="1021080" cy="304800"/>
          </a:xfrm>
        </p:spPr>
        <p:txBody>
          <a:bodyPr anchor="ctr"/>
          <a:lstStyle/>
          <a:p>
            <a:pPr algn="r"/>
            <a:fld id="{256D3EEF-DE4E-429D-8EC4-DDC531AFF587}" type="slidenum">
              <a:rPr kumimoji="0" lang="pt-BR" sz="1000"/>
              <a:pPr algn="r"/>
              <a:t>‹nº›</a:t>
            </a:fld>
            <a:endParaRPr kumimoji="0" lang="pt-BR"/>
          </a:p>
        </p:txBody>
      </p:sp>
      <p:sp>
        <p:nvSpPr>
          <p:cNvPr id="11" name="Rectangle 10"/>
          <p:cNvSpPr/>
          <p:nvPr userDrawn="1"/>
        </p:nvSpPr>
        <p:spPr>
          <a:xfrm>
            <a:off x="0" y="4645880"/>
            <a:ext cx="9144000" cy="27432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penas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pt-BR" smtClean="0"/>
              <a:t>Clique para editar o estilo do título mestre</a:t>
            </a:r>
            <a:endParaRPr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pt-B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t-BR"/>
              <a:t>Clique para adicionar um título</a:t>
            </a:r>
          </a:p>
        </p:txBody>
      </p:sp>
      <p:sp>
        <p:nvSpPr>
          <p:cNvPr id="7" name="Rectangl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/>
            <a:r>
              <a:rPr lang="pt-BR" smtClean="0"/>
              <a:t>30/06/2006</a:t>
            </a:r>
            <a:endParaRPr kumimoji="0" lang="pt-BR"/>
          </a:p>
        </p:txBody>
      </p:sp>
      <p:sp>
        <p:nvSpPr>
          <p:cNvPr id="8" name="Rectangl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pt-BR" sz="1000"/>
              <a:pPr algn="r"/>
              <a:t>‹nº›</a:t>
            </a:fld>
            <a:endParaRPr kumimoji="0" lang="pt-BR"/>
          </a:p>
        </p:txBody>
      </p:sp>
      <p:sp>
        <p:nvSpPr>
          <p:cNvPr id="9" name="Rectangl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pt-BR" smtClean="0"/>
              <a:t>Clique para editar o estilo do título mestre</a:t>
            </a:r>
            <a:endParaRPr/>
          </a:p>
        </p:txBody>
      </p:sp>
      <p:sp>
        <p:nvSpPr>
          <p:cNvPr id="6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pt-BR" smtClean="0"/>
              <a:t>30/06/2006</a:t>
            </a:r>
            <a:endParaRPr kumimoji="0" lang="pt-BR"/>
          </a:p>
        </p:txBody>
      </p:sp>
      <p:sp>
        <p:nvSpPr>
          <p:cNvPr id="8" name="Rectangl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pt-BR" sz="1000"/>
              <a:pPr algn="r"/>
              <a:t>‹nº›</a:t>
            </a:fld>
            <a:endParaRPr kumimoji="0" lang="pt-BR"/>
          </a:p>
        </p:txBody>
      </p:sp>
      <p:sp>
        <p:nvSpPr>
          <p:cNvPr id="9" name="Rectangl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Sup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pt-BR" dirty="0" smtClean="0"/>
              <a:t>Clique para editar o estilo do título mestre</a:t>
            </a:r>
            <a:endParaRPr/>
          </a:p>
        </p:txBody>
      </p:sp>
      <p:sp>
        <p:nvSpPr>
          <p:cNvPr id="8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pt-B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t-BR"/>
              <a:t>Clique para adicionar um título</a:t>
            </a:r>
          </a:p>
        </p:txBody>
      </p:sp>
      <p:sp>
        <p:nvSpPr>
          <p:cNvPr id="11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8077200" cy="56388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/>
          </a:p>
        </p:txBody>
      </p:sp>
      <p:sp>
        <p:nvSpPr>
          <p:cNvPr id="9" name="Rectangle 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r"/>
            <a:r>
              <a:rPr lang="pt-BR" smtClean="0"/>
              <a:t>30/06/2006</a:t>
            </a:r>
            <a:endParaRPr kumimoji="0" lang="pt-BR"/>
          </a:p>
        </p:txBody>
      </p:sp>
      <p:sp>
        <p:nvSpPr>
          <p:cNvPr id="10" name="Rectangle 10"/>
          <p:cNvSpPr>
            <a:spLocks noGrp="1"/>
          </p:cNvSpPr>
          <p:nvPr>
            <p:ph type="sldNum" sz="quarter" idx="17"/>
          </p:nvPr>
        </p:nvSpPr>
        <p:spPr>
          <a:xfrm>
            <a:off x="7385378" y="5956626"/>
            <a:ext cx="990600" cy="304800"/>
          </a:xfrm>
        </p:spPr>
        <p:txBody>
          <a:bodyPr/>
          <a:lstStyle>
            <a:lvl1pPr>
              <a:defRPr sz="20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extLst/>
          </a:lstStyle>
          <a:p>
            <a:fld id="{256D3EEF-DE4E-429D-8EC4-DDC531AFF587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kumimoji="0" lang="pt-BR"/>
          </a:p>
        </p:txBody>
      </p:sp>
      <p:pic>
        <p:nvPicPr>
          <p:cNvPr id="13" name="Picture 4" descr="Acesse a página inicial do portal 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33748"/>
            <a:ext cx="1269495" cy="2829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5"/>
          <p:cNvPicPr>
            <a:picLocks noChangeAspect="1" noChangeArrowheads="1"/>
          </p:cNvPicPr>
          <p:nvPr userDrawn="1"/>
        </p:nvPicPr>
        <p:blipFill>
          <a:blip r:embed="rId3"/>
          <a:srcRect l="13726" t="16601" r="71450" b="76563"/>
          <a:stretch>
            <a:fillRect/>
          </a:stretch>
        </p:blipFill>
        <p:spPr bwMode="auto">
          <a:xfrm>
            <a:off x="5623633" y="129868"/>
            <a:ext cx="1091508" cy="2829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Sup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pt-BR" smtClean="0"/>
              <a:t>Clique para editar o estilo do título mestre</a:t>
            </a:r>
            <a:endParaRPr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pt-B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t-BR"/>
              <a:t>Clique para adicionar um título</a:t>
            </a:r>
          </a:p>
        </p:txBody>
      </p:sp>
      <p:sp>
        <p:nvSpPr>
          <p:cNvPr id="9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pt-B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t-BR"/>
              <a:t>Clique para adicionar um título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17"/>
          </p:nvPr>
        </p:nvSpPr>
        <p:spPr>
          <a:xfrm>
            <a:off x="4416552" y="609600"/>
            <a:ext cx="3962400" cy="56388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/>
          </a:p>
        </p:txBody>
      </p:sp>
      <p:sp>
        <p:nvSpPr>
          <p:cNvPr id="13" name="Rectangle 1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 algn="r"/>
            <a:r>
              <a:rPr lang="pt-BR" smtClean="0"/>
              <a:t>30/06/2006</a:t>
            </a:r>
            <a:endParaRPr kumimoji="0" lang="pt-BR"/>
          </a:p>
        </p:txBody>
      </p:sp>
      <p:sp>
        <p:nvSpPr>
          <p:cNvPr id="16" name="Rectangle 1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pt-BR" sz="1000"/>
              <a:pPr algn="r"/>
              <a:t>‹nº›</a:t>
            </a:fld>
            <a:endParaRPr kumimoji="0" lang="pt-BR"/>
          </a:p>
        </p:txBody>
      </p:sp>
      <p:sp>
        <p:nvSpPr>
          <p:cNvPr id="17" name="Rectangle 17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kumimoji="0"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uperior: 2 esquerda, 1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pt-BR" smtClean="0"/>
              <a:t>Clique para editar o estilo do título mestre</a:t>
            </a:r>
            <a:endParaRPr/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pt-B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t-BR"/>
              <a:t>Clique para adicionar um título</a:t>
            </a:r>
          </a:p>
        </p:txBody>
      </p:sp>
      <p:sp>
        <p:nvSpPr>
          <p:cNvPr id="18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pt-B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t-BR"/>
              <a:t>Clique para adicionar um título</a:t>
            </a:r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/>
          </a:p>
        </p:txBody>
      </p:sp>
      <p:sp>
        <p:nvSpPr>
          <p:cNvPr id="20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pt-B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t-BR"/>
              <a:t>Clique para adicionar um título</a:t>
            </a:r>
          </a:p>
        </p:txBody>
      </p:sp>
      <p:sp>
        <p:nvSpPr>
          <p:cNvPr id="21" name="Rectangle 11"/>
          <p:cNvSpPr>
            <a:spLocks noGrp="1"/>
          </p:cNvSpPr>
          <p:nvPr>
            <p:ph sz="quarter" idx="19"/>
          </p:nvPr>
        </p:nvSpPr>
        <p:spPr>
          <a:xfrm>
            <a:off x="4416552" y="609600"/>
            <a:ext cx="3962400" cy="56388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/>
          </a:p>
        </p:txBody>
      </p:sp>
      <p:sp>
        <p:nvSpPr>
          <p:cNvPr id="13" name="Rectangle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 algn="r"/>
            <a:r>
              <a:rPr lang="pt-BR" smtClean="0"/>
              <a:t>30/06/2006</a:t>
            </a:r>
            <a:endParaRPr kumimoji="0" lang="pt-BR"/>
          </a:p>
        </p:txBody>
      </p:sp>
      <p:sp>
        <p:nvSpPr>
          <p:cNvPr id="19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pt-BR" sz="1000"/>
              <a:pPr algn="r"/>
              <a:t>‹nº›</a:t>
            </a:fld>
            <a:endParaRPr kumimoji="0" lang="pt-BR"/>
          </a:p>
        </p:txBody>
      </p:sp>
      <p:sp>
        <p:nvSpPr>
          <p:cNvPr id="22" name="Rectangle 22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kumimoji="0"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uperior: 1 Esquerda, 2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pt-BR" smtClean="0"/>
              <a:t>Clique para editar o estilo do título mestre</a:t>
            </a:r>
            <a:endParaRPr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pt-B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t-BR"/>
              <a:t>Clique para adicionar um título</a:t>
            </a:r>
          </a:p>
        </p:txBody>
      </p:sp>
      <p:sp>
        <p:nvSpPr>
          <p:cNvPr id="14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/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pt-B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t-BR"/>
              <a:t>Clique para adicionar um título</a:t>
            </a:r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4419600" y="609600"/>
            <a:ext cx="3962400" cy="2706624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pt-B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t-BR"/>
              <a:t>Clique para adicionar um título</a:t>
            </a:r>
          </a:p>
        </p:txBody>
      </p:sp>
      <p:sp>
        <p:nvSpPr>
          <p:cNvPr id="20" name="Rectangle 11"/>
          <p:cNvSpPr>
            <a:spLocks noGrp="1"/>
          </p:cNvSpPr>
          <p:nvPr>
            <p:ph sz="quarter" idx="19"/>
          </p:nvPr>
        </p:nvSpPr>
        <p:spPr>
          <a:xfrm>
            <a:off x="4416552" y="3547872"/>
            <a:ext cx="3965448" cy="2706624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/>
          </a:p>
        </p:txBody>
      </p:sp>
      <p:sp>
        <p:nvSpPr>
          <p:cNvPr id="21" name="Rectangle 2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 algn="r"/>
            <a:r>
              <a:rPr lang="pt-BR" smtClean="0"/>
              <a:t>30/06/2006</a:t>
            </a:r>
            <a:endParaRPr kumimoji="0" lang="pt-BR"/>
          </a:p>
        </p:txBody>
      </p:sp>
      <p:sp>
        <p:nvSpPr>
          <p:cNvPr id="22" name="Rectangle 22"/>
          <p:cNvSpPr>
            <a:spLocks noGrp="1"/>
          </p:cNvSpPr>
          <p:nvPr>
            <p:ph type="sldNum" sz="quarter" idx="21"/>
          </p:nvPr>
        </p:nvSpPr>
        <p:spPr>
          <a:xfrm>
            <a:off x="7384460" y="5954424"/>
            <a:ext cx="990600" cy="304800"/>
          </a:xfrm>
        </p:spPr>
        <p:txBody>
          <a:bodyPr/>
          <a:lstStyle>
            <a:lvl1pPr>
              <a:defRPr sz="1600" b="1" i="1"/>
            </a:lvl1pPr>
            <a:extLst/>
          </a:lstStyle>
          <a:p>
            <a:fld id="{256D3EEF-DE4E-429D-8EC4-DDC531AFF587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23" name="Rectangle 23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kumimoji="0"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/>
          <p:nvPr/>
        </p:nvSpPr>
        <p:spPr>
          <a:xfrm>
            <a:off x="8610600" y="0"/>
            <a:ext cx="5334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pt-BR"/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8610600" y="381000"/>
            <a:ext cx="533400" cy="5867400"/>
          </a:xfrm>
          <a:prstGeom prst="rect">
            <a:avLst/>
          </a:prstGeom>
        </p:spPr>
        <p:txBody>
          <a:bodyPr vert="vert" anchor="ctr">
            <a:normAutofit/>
          </a:bodyPr>
          <a:lstStyle/>
          <a:p>
            <a:pPr eaLnBrk="1" latinLnBrk="0" hangingPunct="1"/>
            <a:r>
              <a:rPr kumimoji="0" lang="pt-BR" smtClean="0"/>
              <a:t>Clique para editar o estilo do título mestre</a:t>
            </a:r>
            <a:endParaRPr kumimoji="0" lang="en-US" smtClean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304800" y="381000"/>
            <a:ext cx="8077200" cy="5867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4" name="Rectangle 4"/>
          <p:cNvSpPr>
            <a:spLocks noGrp="1"/>
          </p:cNvSpPr>
          <p:nvPr>
            <p:ph type="dt" sz="half" idx="2"/>
          </p:nvPr>
        </p:nvSpPr>
        <p:spPr>
          <a:xfrm>
            <a:off x="7010400" y="76200"/>
            <a:ext cx="1371600" cy="228600"/>
          </a:xfrm>
          <a:prstGeom prst="rect">
            <a:avLst/>
          </a:prstGeom>
        </p:spPr>
        <p:txBody>
          <a:bodyPr vert="horz"/>
          <a:lstStyle>
            <a:lvl1pPr algn="ctr" eaLnBrk="1" latinLnBrk="0" hangingPunct="1">
              <a:defRPr kumimoji="0" lang="pt-BR" sz="1000">
                <a:solidFill>
                  <a:schemeClr val="tx1">
                    <a:tint val="65000"/>
                  </a:schemeClr>
                </a:solidFill>
              </a:defRPr>
            </a:lvl1pPr>
            <a:extLst/>
          </a:lstStyle>
          <a:p>
            <a:pPr algn="r"/>
            <a:r>
              <a:rPr lang="pt-BR" smtClean="0"/>
              <a:t>30/06/2006</a:t>
            </a:r>
            <a:endParaRPr kumimoji="0" lang="pt-BR" sz="100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4"/>
          </p:nvPr>
        </p:nvSpPr>
        <p:spPr>
          <a:xfrm>
            <a:off x="6504432" y="6473952"/>
            <a:ext cx="990600" cy="304800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lang="pt-BR" sz="1000"/>
            </a:lvl1pPr>
            <a:extLst/>
          </a:lstStyle>
          <a:p>
            <a:pPr algn="r"/>
            <a:fld id="{256D3EEF-DE4E-429D-8EC4-DDC531AFF587}" type="slidenum">
              <a:rPr kumimoji="0" lang="pt-BR" sz="1000"/>
              <a:pPr algn="r"/>
              <a:t>‹nº›</a:t>
            </a:fld>
            <a:endParaRPr kumimoji="0" lang="pt-BR" sz="100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pt-BR"/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3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lang="pt-BR" sz="1000">
                <a:solidFill>
                  <a:sysClr val="windowText" lastClr="000000"/>
                </a:solidFill>
              </a:defRPr>
            </a:lvl1pPr>
            <a:extLst/>
          </a:lstStyle>
          <a:p>
            <a:endParaRPr kumimoji="0" lang="pt-BR" sz="1000">
              <a:solidFill>
                <a:sysClr val="windowText" lastClr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3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4" r:id="rId16"/>
  </p:sldLayoutIdLst>
  <p:hf hdr="0"/>
  <p:txStyles>
    <p:titleStyle>
      <a:lvl1pPr algn="l" rtl="0" eaLnBrk="1" latinLnBrk="0" hangingPunct="1">
        <a:spcBef>
          <a:spcPct val="0"/>
        </a:spcBef>
        <a:buNone/>
        <a:defRPr kumimoji="0" lang="pt-BR" sz="2400" cap="small" spc="0" baseline="0">
          <a:solidFill>
            <a:schemeClr val="bg1"/>
          </a:solidFill>
          <a:latin typeface="+mj-lt"/>
          <a:ea typeface="+mj-ea"/>
          <a:cs typeface="+mj-cs"/>
        </a:defRPr>
      </a:lvl1pPr>
      <a:extLst/>
    </p:titleStyle>
    <p:bodyStyle>
      <a:lvl1pPr marL="0" marR="0" indent="0" algn="l" rtl="0" eaLnBrk="1" latinLnBrk="0" hangingPunct="1">
        <a:spcBef>
          <a:spcPct val="20000"/>
        </a:spcBef>
        <a:buFontTx/>
        <a:buNone/>
        <a:defRPr kumimoji="0" lang="pt-BR" sz="1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Tx/>
        <a:buNone/>
        <a:defRPr kumimoji="0" lang="pt-BR" sz="11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Tx/>
        <a:buNone/>
        <a:defRPr kumimoji="0" lang="pt-BR" sz="11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Tx/>
        <a:buNone/>
        <a:defRPr kumimoji="0" lang="pt-BR" sz="11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Tx/>
        <a:buNone/>
        <a:defRPr kumimoji="0" lang="pt-BR" sz="11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pt-BR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pt-BR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pt-BR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pt-BR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pt-BR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pt-BR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pt-BR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pt-BR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pt-BR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pt-BR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pt-BR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pt-BR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pt-BR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mailto:lenijm@id.uff.br" TargetMode="External"/><Relationship Id="rId3" Type="http://schemas.openxmlformats.org/officeDocument/2006/relationships/hyperlink" Target="mailto:canavitsas@petrobras.com.br" TargetMode="External"/><Relationship Id="rId7" Type="http://schemas.openxmlformats.org/officeDocument/2006/relationships/hyperlink" Target="mailto:msdias.212@gmail.com" TargetMode="External"/><Relationship Id="rId2" Type="http://schemas.openxmlformats.org/officeDocument/2006/relationships/hyperlink" Target="mailto:dfjfaetec@hotmail.com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mvieira@inmetro.gov.br" TargetMode="External"/><Relationship Id="rId5" Type="http://schemas.openxmlformats.org/officeDocument/2006/relationships/hyperlink" Target="mailto:andre@anatel.gov.br" TargetMode="External"/><Relationship Id="rId10" Type="http://schemas.openxmlformats.org/officeDocument/2006/relationships/hyperlink" Target="mailto:fneves@anatel.gov.br" TargetMode="External"/><Relationship Id="rId4" Type="http://schemas.openxmlformats.org/officeDocument/2006/relationships/hyperlink" Target="mailto:ronaldo.oliveira@embrapa.br" TargetMode="External"/><Relationship Id="rId9" Type="http://schemas.openxmlformats.org/officeDocument/2006/relationships/hyperlink" Target="mailto:leandroms@id.uff.br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Segunda reunião de 2017 – 30 junho 2017</a:t>
            </a:r>
            <a:endParaRPr lang="pt-BR" dirty="0"/>
          </a:p>
        </p:txBody>
      </p:sp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228600" y="4772036"/>
            <a:ext cx="6934200" cy="228600"/>
          </a:xfrm>
        </p:spPr>
        <p:txBody>
          <a:bodyPr>
            <a:noAutofit/>
          </a:bodyPr>
          <a:lstStyle/>
          <a:p>
            <a:r>
              <a:rPr sz="2800" smtClean="0">
                <a:solidFill>
                  <a:srgbClr val="002060"/>
                </a:solidFill>
              </a:rPr>
              <a:t>Eng. Ângelo Canavitsas </a:t>
            </a:r>
            <a:r>
              <a:rPr lang="pt-BR" sz="2800" dirty="0" smtClean="0">
                <a:solidFill>
                  <a:srgbClr val="002060"/>
                </a:solidFill>
              </a:rPr>
              <a:t>–</a:t>
            </a:r>
            <a:r>
              <a:rPr sz="2800" smtClean="0">
                <a:solidFill>
                  <a:srgbClr val="002060"/>
                </a:solidFill>
              </a:rPr>
              <a:t> D. Sc.</a:t>
            </a:r>
          </a:p>
          <a:p>
            <a:r>
              <a:rPr sz="2800" smtClean="0">
                <a:solidFill>
                  <a:srgbClr val="002060"/>
                </a:solidFill>
              </a:rPr>
              <a:t>Coordenador</a:t>
            </a:r>
            <a:endParaRPr lang="pt-BR" sz="2800" dirty="0">
              <a:solidFill>
                <a:srgbClr val="00206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909395" y="2357430"/>
            <a:ext cx="732521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t-BR" sz="44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Grupo Ad </a:t>
            </a:r>
            <a:r>
              <a:rPr lang="pt-BR" sz="4400" b="1" cap="all" spc="0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hoc</a:t>
            </a:r>
            <a:r>
              <a:rPr lang="pt-BR" sz="44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propagação</a:t>
            </a:r>
            <a:endParaRPr lang="pt-BR" sz="44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4" descr="Acesse a página inicial do portal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0966" y="543828"/>
            <a:ext cx="2422500" cy="5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 l="13726" t="16601" r="71450" b="76563"/>
          <a:stretch>
            <a:fillRect/>
          </a:stretch>
        </p:blipFill>
        <p:spPr bwMode="auto">
          <a:xfrm>
            <a:off x="5357818" y="539948"/>
            <a:ext cx="2082858" cy="5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2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>Segunda Reunião do Ad Hoc Propagação de 2017</a:t>
            </a:r>
            <a:endParaRPr lang="pt-BR" dirty="0"/>
          </a:p>
        </p:txBody>
      </p:sp>
      <p:sp>
        <p:nvSpPr>
          <p:cNvPr id="31" name="Espaço Reservado para Texto 30"/>
          <p:cNvSpPr>
            <a:spLocks noGrp="1"/>
          </p:cNvSpPr>
          <p:nvPr>
            <p:ph type="body" sz="quarter" idx="13"/>
          </p:nvPr>
        </p:nvSpPr>
        <p:spPr>
          <a:xfrm>
            <a:off x="304800" y="548680"/>
            <a:ext cx="8077200" cy="665742"/>
          </a:xfrm>
        </p:spPr>
        <p:txBody>
          <a:bodyPr>
            <a:noAutofit/>
          </a:bodyPr>
          <a:lstStyle/>
          <a:p>
            <a:r>
              <a:rPr lang="pt-BR" sz="2000" dirty="0"/>
              <a:t> Planejamento das Medições para </a:t>
            </a:r>
            <a:r>
              <a:rPr lang="pt-BR" sz="2000" dirty="0" smtClean="0"/>
              <a:t>os estudos </a:t>
            </a:r>
            <a:r>
              <a:rPr lang="pt-BR" sz="2000" dirty="0"/>
              <a:t>de condutividade do solo </a:t>
            </a:r>
            <a:r>
              <a:rPr lang="pt-BR" sz="1600" dirty="0" smtClean="0"/>
              <a:t>(Cont.)</a:t>
            </a:r>
            <a:endParaRPr lang="pt-BR" sz="2000" dirty="0"/>
          </a:p>
          <a:p>
            <a:endParaRPr lang="pt-BR" sz="2000" dirty="0"/>
          </a:p>
        </p:txBody>
      </p:sp>
      <p:sp>
        <p:nvSpPr>
          <p:cNvPr id="32" name="Espaço Reservado para Conteúdo 31"/>
          <p:cNvSpPr>
            <a:spLocks noGrp="1"/>
          </p:cNvSpPr>
          <p:nvPr>
            <p:ph sz="quarter" idx="15"/>
          </p:nvPr>
        </p:nvSpPr>
        <p:spPr>
          <a:xfrm>
            <a:off x="428596" y="1395418"/>
            <a:ext cx="7929618" cy="5033978"/>
          </a:xfrm>
        </p:spPr>
        <p:txBody>
          <a:bodyPr>
            <a:normAutofit/>
          </a:bodyPr>
          <a:lstStyle/>
          <a:p>
            <a:pPr marL="228600" indent="-228600" algn="just">
              <a:buFont typeface="Wingdings" pitchFamily="2" charset="2"/>
              <a:buChar char="ü"/>
            </a:pPr>
            <a:r>
              <a:rPr lang="pt-BR" sz="2400" b="1" dirty="0" smtClean="0"/>
              <a:t>O Eng. </a:t>
            </a:r>
            <a:r>
              <a:rPr lang="pt-BR" sz="2400" b="1" dirty="0" err="1" smtClean="0"/>
              <a:t>Canavitsas</a:t>
            </a:r>
            <a:r>
              <a:rPr lang="pt-BR" sz="2400" b="1" dirty="0" smtClean="0"/>
              <a:t> solicitou ao Eng. Ronaldo datas para realização das medições relativas aos estudos de condutividade do solo.</a:t>
            </a:r>
          </a:p>
          <a:p>
            <a:pPr marL="228600" indent="-228600" algn="just">
              <a:buFont typeface="Wingdings" pitchFamily="2" charset="2"/>
              <a:buChar char="ü"/>
            </a:pPr>
            <a:r>
              <a:rPr lang="pt-BR" sz="2400" b="1" dirty="0" smtClean="0"/>
              <a:t>O Eng. Ronaldo sugeriu as datas de:</a:t>
            </a:r>
          </a:p>
          <a:p>
            <a:pPr marL="971550" lvl="1" indent="-228600" algn="just">
              <a:buFont typeface="Wingdings" pitchFamily="2" charset="2"/>
              <a:buChar char="ü"/>
            </a:pPr>
            <a:r>
              <a:rPr lang="pt-BR" sz="2400" b="1" dirty="0" smtClean="0"/>
              <a:t>22 de setembro de 2017;</a:t>
            </a:r>
          </a:p>
          <a:p>
            <a:pPr marL="971550" lvl="1" indent="-228600" algn="just">
              <a:buFont typeface="Wingdings" pitchFamily="2" charset="2"/>
              <a:buChar char="ü"/>
            </a:pPr>
            <a:r>
              <a:rPr lang="pt-BR" sz="2400" b="1" dirty="0" smtClean="0"/>
              <a:t>29 de setembro de 2017;</a:t>
            </a:r>
          </a:p>
          <a:p>
            <a:pPr marL="971550" lvl="1" indent="-228600" algn="just">
              <a:buFont typeface="Wingdings" pitchFamily="2" charset="2"/>
              <a:buChar char="ü"/>
            </a:pPr>
            <a:r>
              <a:rPr lang="pt-BR" sz="2400" b="1" dirty="0" smtClean="0"/>
              <a:t>06 de outubro de 2017.</a:t>
            </a:r>
            <a:endParaRPr lang="pt-BR" sz="2400" b="1" dirty="0" smtClean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pt-BR" smtClean="0"/>
              <a:pPr algn="r"/>
              <a:t>10</a:t>
            </a:fld>
            <a:endParaRPr kumimoji="0" lang="pt-BR" sz="4800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r"/>
            <a:r>
              <a:rPr lang="pt-BR" smtClean="0"/>
              <a:t>30/06/2006</a:t>
            </a:r>
            <a:endParaRPr kumimoji="0" lang="pt-BR"/>
          </a:p>
        </p:txBody>
      </p:sp>
      <p:sp>
        <p:nvSpPr>
          <p:cNvPr id="9" name="Espaço Reservado para Rodapé 2"/>
          <p:cNvSpPr>
            <a:spLocks noGrp="1"/>
          </p:cNvSpPr>
          <p:nvPr>
            <p:ph type="ftr" sz="quarter" idx="18"/>
          </p:nvPr>
        </p:nvSpPr>
        <p:spPr>
          <a:xfrm>
            <a:off x="2705100" y="6477000"/>
            <a:ext cx="3733800" cy="304800"/>
          </a:xfrm>
        </p:spPr>
        <p:txBody>
          <a:bodyPr/>
          <a:lstStyle/>
          <a:p>
            <a:pPr algn="r"/>
            <a:r>
              <a:rPr kumimoji="0" lang="pt-BR" sz="1100" b="1" dirty="0" smtClean="0"/>
              <a:t>30 de junho de 2017</a:t>
            </a:r>
          </a:p>
        </p:txBody>
      </p:sp>
    </p:spTree>
    <p:extLst>
      <p:ext uri="{BB962C8B-B14F-4D97-AF65-F5344CB8AC3E}">
        <p14:creationId xmlns:p14="http://schemas.microsoft.com/office/powerpoint/2010/main" val="363996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2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>Segunda Reunião do Ad Hoc Propagação de 2017</a:t>
            </a:r>
            <a:endParaRPr lang="pt-BR" dirty="0"/>
          </a:p>
        </p:txBody>
      </p:sp>
      <p:sp>
        <p:nvSpPr>
          <p:cNvPr id="31" name="Espaço Reservado para Texto 30"/>
          <p:cNvSpPr>
            <a:spLocks noGrp="1"/>
          </p:cNvSpPr>
          <p:nvPr>
            <p:ph type="body" sz="quarter" idx="13"/>
          </p:nvPr>
        </p:nvSpPr>
        <p:spPr>
          <a:xfrm>
            <a:off x="304800" y="548680"/>
            <a:ext cx="8077200" cy="665742"/>
          </a:xfrm>
        </p:spPr>
        <p:txBody>
          <a:bodyPr>
            <a:noAutofit/>
          </a:bodyPr>
          <a:lstStyle/>
          <a:p>
            <a:r>
              <a:rPr lang="pt-BR" sz="3200" dirty="0"/>
              <a:t>Estudos sobre Propagação Ionosférica</a:t>
            </a:r>
          </a:p>
          <a:p>
            <a:endParaRPr lang="pt-BR" sz="3200" dirty="0"/>
          </a:p>
        </p:txBody>
      </p:sp>
      <p:sp>
        <p:nvSpPr>
          <p:cNvPr id="32" name="Espaço Reservado para Conteúdo 31"/>
          <p:cNvSpPr>
            <a:spLocks noGrp="1"/>
          </p:cNvSpPr>
          <p:nvPr>
            <p:ph sz="quarter" idx="15"/>
          </p:nvPr>
        </p:nvSpPr>
        <p:spPr>
          <a:xfrm>
            <a:off x="428596" y="1395418"/>
            <a:ext cx="7929618" cy="5033978"/>
          </a:xfrm>
        </p:spPr>
        <p:txBody>
          <a:bodyPr>
            <a:normAutofit/>
          </a:bodyPr>
          <a:lstStyle/>
          <a:p>
            <a:pPr marL="228600" indent="-228600" algn="just">
              <a:buFont typeface="Wingdings" pitchFamily="2" charset="2"/>
              <a:buChar char="ü"/>
            </a:pPr>
            <a:r>
              <a:rPr lang="pt-BR" sz="2400" b="1" dirty="0" smtClean="0"/>
              <a:t>O Eng. </a:t>
            </a:r>
            <a:r>
              <a:rPr lang="pt-BR" sz="2400" b="1" dirty="0" err="1" smtClean="0"/>
              <a:t>Canavitsas</a:t>
            </a:r>
            <a:r>
              <a:rPr lang="pt-BR" sz="2400" b="1" dirty="0" smtClean="0"/>
              <a:t> realizará contato com a Aeronáutica e encaminhará proposta dos testes a serem realizados para o estudo de propagação ionosférica.</a:t>
            </a:r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pt-BR" smtClean="0"/>
              <a:pPr algn="r"/>
              <a:t>11</a:t>
            </a:fld>
            <a:endParaRPr kumimoji="0" lang="pt-BR" sz="4800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r"/>
            <a:r>
              <a:rPr lang="pt-BR" smtClean="0"/>
              <a:t>30/06/2006</a:t>
            </a:r>
            <a:endParaRPr kumimoji="0" lang="pt-BR"/>
          </a:p>
        </p:txBody>
      </p:sp>
      <p:sp>
        <p:nvSpPr>
          <p:cNvPr id="8" name="Espaço Reservado para Rodapé 2"/>
          <p:cNvSpPr>
            <a:spLocks noGrp="1"/>
          </p:cNvSpPr>
          <p:nvPr>
            <p:ph type="ftr" sz="quarter" idx="18"/>
          </p:nvPr>
        </p:nvSpPr>
        <p:spPr>
          <a:xfrm>
            <a:off x="2705100" y="6477000"/>
            <a:ext cx="3733800" cy="304800"/>
          </a:xfrm>
        </p:spPr>
        <p:txBody>
          <a:bodyPr/>
          <a:lstStyle/>
          <a:p>
            <a:pPr algn="r"/>
            <a:r>
              <a:rPr kumimoji="0" lang="pt-BR" sz="1100" b="1" dirty="0" smtClean="0"/>
              <a:t>30 de junho de 2017</a:t>
            </a:r>
          </a:p>
        </p:txBody>
      </p:sp>
    </p:spTree>
    <p:extLst>
      <p:ext uri="{BB962C8B-B14F-4D97-AF65-F5344CB8AC3E}">
        <p14:creationId xmlns:p14="http://schemas.microsoft.com/office/powerpoint/2010/main" val="210806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2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>Segunda Reunião do Ad Hoc Propagação de 2017</a:t>
            </a:r>
            <a:endParaRPr lang="pt-BR" dirty="0"/>
          </a:p>
        </p:txBody>
      </p:sp>
      <p:sp>
        <p:nvSpPr>
          <p:cNvPr id="31" name="Espaço Reservado para Texto 30"/>
          <p:cNvSpPr>
            <a:spLocks noGrp="1"/>
          </p:cNvSpPr>
          <p:nvPr>
            <p:ph type="body" sz="quarter" idx="13"/>
          </p:nvPr>
        </p:nvSpPr>
        <p:spPr>
          <a:xfrm>
            <a:off x="304800" y="548680"/>
            <a:ext cx="8077200" cy="665742"/>
          </a:xfrm>
        </p:spPr>
        <p:txBody>
          <a:bodyPr>
            <a:noAutofit/>
          </a:bodyPr>
          <a:lstStyle/>
          <a:p>
            <a:r>
              <a:rPr lang="pt-BR" sz="2800" dirty="0"/>
              <a:t>Minuta das Contribuições para UIT - SG3 – 2017</a:t>
            </a:r>
          </a:p>
          <a:p>
            <a:endParaRPr lang="pt-BR" sz="2800" dirty="0"/>
          </a:p>
        </p:txBody>
      </p:sp>
      <p:sp>
        <p:nvSpPr>
          <p:cNvPr id="32" name="Espaço Reservado para Conteúdo 31"/>
          <p:cNvSpPr>
            <a:spLocks noGrp="1"/>
          </p:cNvSpPr>
          <p:nvPr>
            <p:ph sz="quarter" idx="15"/>
          </p:nvPr>
        </p:nvSpPr>
        <p:spPr>
          <a:xfrm>
            <a:off x="428596" y="1395418"/>
            <a:ext cx="7929618" cy="5033978"/>
          </a:xfrm>
        </p:spPr>
        <p:txBody>
          <a:bodyPr>
            <a:normAutofit/>
          </a:bodyPr>
          <a:lstStyle/>
          <a:p>
            <a:pPr marL="228600" indent="-228600" algn="just">
              <a:buFont typeface="Wingdings" pitchFamily="2" charset="2"/>
              <a:buChar char="ü"/>
            </a:pPr>
            <a:r>
              <a:rPr lang="pt-BR" sz="2400" b="1" dirty="0" smtClean="0"/>
              <a:t>O Eng</a:t>
            </a:r>
            <a:r>
              <a:rPr lang="pt-BR" sz="2400" b="1" dirty="0" smtClean="0"/>
              <a:t>. Frederico informou que a data limite para submissão das contribuições é 22 de julho de 2017;</a:t>
            </a:r>
          </a:p>
          <a:p>
            <a:pPr marL="228600" indent="-228600" algn="just">
              <a:buFont typeface="Wingdings" pitchFamily="2" charset="2"/>
              <a:buChar char="ü"/>
            </a:pPr>
            <a:r>
              <a:rPr lang="pt-BR" sz="2400" b="1" dirty="0" smtClean="0"/>
              <a:t>O Eng. </a:t>
            </a:r>
            <a:r>
              <a:rPr lang="pt-BR" sz="2400" b="1" dirty="0" err="1" smtClean="0"/>
              <a:t>Canavitsas</a:t>
            </a:r>
            <a:r>
              <a:rPr lang="pt-BR" sz="2400" b="1" dirty="0"/>
              <a:t> </a:t>
            </a:r>
            <a:r>
              <a:rPr lang="pt-BR" sz="2400" b="1" dirty="0" smtClean="0"/>
              <a:t>enviará as minutas de contribuição referentes aos estudos de condutividade do solo e ao estudo de difração até a data de 14 de julho de 2017;</a:t>
            </a:r>
          </a:p>
          <a:p>
            <a:pPr marL="228600" indent="-228600" algn="just">
              <a:buFont typeface="Wingdings" pitchFamily="2" charset="2"/>
              <a:buChar char="ü"/>
            </a:pPr>
            <a:r>
              <a:rPr lang="pt-BR" sz="2400" b="1" dirty="0" smtClean="0"/>
              <a:t>Os membros do Grupo Ad Hoc Propagação deverão revisar e enviar comentários sobre as minutas até o dia 21 de julho.</a:t>
            </a:r>
            <a:endParaRPr lang="pt-BR" sz="2400" b="1" dirty="0" smtClean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pt-BR" smtClean="0"/>
              <a:pPr algn="r"/>
              <a:t>12</a:t>
            </a:fld>
            <a:endParaRPr kumimoji="0" lang="pt-BR" sz="4800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r"/>
            <a:r>
              <a:rPr lang="pt-BR" smtClean="0"/>
              <a:t>30/06/2006</a:t>
            </a:r>
            <a:endParaRPr kumimoji="0" lang="pt-BR"/>
          </a:p>
        </p:txBody>
      </p:sp>
      <p:sp>
        <p:nvSpPr>
          <p:cNvPr id="8" name="Espaço Reservado para Rodapé 2"/>
          <p:cNvSpPr>
            <a:spLocks noGrp="1"/>
          </p:cNvSpPr>
          <p:nvPr>
            <p:ph type="ftr" sz="quarter" idx="18"/>
          </p:nvPr>
        </p:nvSpPr>
        <p:spPr>
          <a:xfrm>
            <a:off x="2705100" y="6477000"/>
            <a:ext cx="3733800" cy="304800"/>
          </a:xfrm>
        </p:spPr>
        <p:txBody>
          <a:bodyPr/>
          <a:lstStyle/>
          <a:p>
            <a:pPr algn="r"/>
            <a:r>
              <a:rPr kumimoji="0" lang="pt-BR" sz="1100" b="1" dirty="0" smtClean="0"/>
              <a:t>30 de junho de 2017</a:t>
            </a:r>
          </a:p>
        </p:txBody>
      </p:sp>
    </p:spTree>
    <p:extLst>
      <p:ext uri="{BB962C8B-B14F-4D97-AF65-F5344CB8AC3E}">
        <p14:creationId xmlns:p14="http://schemas.microsoft.com/office/powerpoint/2010/main" val="207921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2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>Segunda Reunião do Ad Hoc Propagação de 2017</a:t>
            </a:r>
            <a:endParaRPr lang="pt-BR" dirty="0"/>
          </a:p>
        </p:txBody>
      </p:sp>
      <p:sp>
        <p:nvSpPr>
          <p:cNvPr id="31" name="Espaço Reservado para Texto 30"/>
          <p:cNvSpPr>
            <a:spLocks noGrp="1"/>
          </p:cNvSpPr>
          <p:nvPr>
            <p:ph type="body" sz="quarter" idx="13"/>
          </p:nvPr>
        </p:nvSpPr>
        <p:spPr>
          <a:xfrm>
            <a:off x="304800" y="548680"/>
            <a:ext cx="8077200" cy="665742"/>
          </a:xfrm>
        </p:spPr>
        <p:txBody>
          <a:bodyPr>
            <a:noAutofit/>
          </a:bodyPr>
          <a:lstStyle/>
          <a:p>
            <a:r>
              <a:rPr lang="pt-BR" sz="2800" dirty="0"/>
              <a:t>Convênio ANATEL &amp; EMBRAPA</a:t>
            </a:r>
          </a:p>
        </p:txBody>
      </p:sp>
      <p:sp>
        <p:nvSpPr>
          <p:cNvPr id="32" name="Espaço Reservado para Conteúdo 31"/>
          <p:cNvSpPr>
            <a:spLocks noGrp="1"/>
          </p:cNvSpPr>
          <p:nvPr>
            <p:ph sz="quarter" idx="15"/>
          </p:nvPr>
        </p:nvSpPr>
        <p:spPr>
          <a:xfrm>
            <a:off x="428596" y="1395418"/>
            <a:ext cx="7929618" cy="5033978"/>
          </a:xfrm>
        </p:spPr>
        <p:txBody>
          <a:bodyPr>
            <a:normAutofit/>
          </a:bodyPr>
          <a:lstStyle/>
          <a:p>
            <a:pPr marL="228600" indent="-228600" algn="just">
              <a:buFont typeface="Wingdings" pitchFamily="2" charset="2"/>
              <a:buChar char="ü"/>
            </a:pPr>
            <a:r>
              <a:rPr lang="pt-BR" sz="2400" b="1" dirty="0" smtClean="0"/>
              <a:t>O Eng. Ronaldo </a:t>
            </a:r>
            <a:r>
              <a:rPr lang="pt-BR" sz="2400" b="1" dirty="0" smtClean="0"/>
              <a:t>utilizará </a:t>
            </a:r>
            <a:r>
              <a:rPr lang="pt-BR" sz="2400" b="1" i="1" dirty="0" err="1" smtClean="0"/>
              <a:t>template</a:t>
            </a:r>
            <a:r>
              <a:rPr lang="pt-BR" sz="2400" b="1" dirty="0" smtClean="0"/>
              <a:t> da Embrapa para estabelecimento de convênios e enviará este documento preenchido para a Anatel;</a:t>
            </a:r>
          </a:p>
          <a:p>
            <a:pPr marL="228600" indent="-228600" algn="just">
              <a:buFont typeface="Wingdings" pitchFamily="2" charset="2"/>
              <a:buChar char="ü"/>
            </a:pPr>
            <a:r>
              <a:rPr lang="pt-BR" sz="2400" b="1" dirty="0" smtClean="0"/>
              <a:t>O Eng. Ronaldo informou que entrará em contato com a Anatel para </a:t>
            </a:r>
            <a:r>
              <a:rPr lang="pt-BR" sz="2400" b="1" dirty="0" err="1" smtClean="0"/>
              <a:t>esclarer</a:t>
            </a:r>
            <a:r>
              <a:rPr lang="pt-BR" sz="2400" b="1" dirty="0" smtClean="0"/>
              <a:t> alguns pontos sobre o preenchimento do referido documento;</a:t>
            </a:r>
          </a:p>
          <a:p>
            <a:pPr marL="228600" indent="-228600" algn="just">
              <a:buFont typeface="Wingdings" pitchFamily="2" charset="2"/>
              <a:buChar char="ü"/>
            </a:pPr>
            <a:r>
              <a:rPr lang="pt-BR" sz="2400" b="1" dirty="0" smtClean="0"/>
              <a:t>Para andamento dos trabalhos, é interessante o estabelecimento deste convênio com a maior </a:t>
            </a:r>
            <a:r>
              <a:rPr lang="pt-BR" sz="2400" b="1" dirty="0" smtClean="0"/>
              <a:t>brevidade </a:t>
            </a:r>
            <a:r>
              <a:rPr lang="pt-BR" sz="2400" b="1" dirty="0" smtClean="0"/>
              <a:t>possível.</a:t>
            </a:r>
            <a:endParaRPr lang="pt-BR" sz="2400" b="1" dirty="0" smtClean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pt-BR" smtClean="0"/>
              <a:pPr algn="r"/>
              <a:t>13</a:t>
            </a:fld>
            <a:endParaRPr kumimoji="0" lang="pt-BR" sz="4800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r"/>
            <a:r>
              <a:rPr lang="pt-BR" smtClean="0"/>
              <a:t>30/06/2006</a:t>
            </a:r>
            <a:endParaRPr kumimoji="0" lang="pt-BR"/>
          </a:p>
        </p:txBody>
      </p:sp>
      <p:sp>
        <p:nvSpPr>
          <p:cNvPr id="8" name="Espaço Reservado para Rodapé 2"/>
          <p:cNvSpPr>
            <a:spLocks noGrp="1"/>
          </p:cNvSpPr>
          <p:nvPr>
            <p:ph type="ftr" sz="quarter" idx="18"/>
          </p:nvPr>
        </p:nvSpPr>
        <p:spPr>
          <a:xfrm>
            <a:off x="2705100" y="6477000"/>
            <a:ext cx="3733800" cy="304800"/>
          </a:xfrm>
        </p:spPr>
        <p:txBody>
          <a:bodyPr/>
          <a:lstStyle/>
          <a:p>
            <a:pPr algn="r"/>
            <a:r>
              <a:rPr kumimoji="0" lang="pt-BR" sz="1100" b="1" dirty="0" smtClean="0"/>
              <a:t>30 de junho de 2017</a:t>
            </a:r>
          </a:p>
        </p:txBody>
      </p:sp>
    </p:spTree>
    <p:extLst>
      <p:ext uri="{BB962C8B-B14F-4D97-AF65-F5344CB8AC3E}">
        <p14:creationId xmlns:p14="http://schemas.microsoft.com/office/powerpoint/2010/main" val="280755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2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>Segunda Reunião do Ad Hoc Propagação de 2017</a:t>
            </a:r>
            <a:endParaRPr lang="pt-BR" dirty="0"/>
          </a:p>
        </p:txBody>
      </p:sp>
      <p:sp>
        <p:nvSpPr>
          <p:cNvPr id="31" name="Espaço Reservado para Texto 30"/>
          <p:cNvSpPr>
            <a:spLocks noGrp="1"/>
          </p:cNvSpPr>
          <p:nvPr>
            <p:ph type="body" sz="quarter" idx="13"/>
          </p:nvPr>
        </p:nvSpPr>
        <p:spPr>
          <a:xfrm>
            <a:off x="304800" y="548680"/>
            <a:ext cx="8077200" cy="665742"/>
          </a:xfrm>
        </p:spPr>
        <p:txBody>
          <a:bodyPr>
            <a:noAutofit/>
          </a:bodyPr>
          <a:lstStyle/>
          <a:p>
            <a:r>
              <a:rPr lang="pt-BR" sz="2800" dirty="0"/>
              <a:t>Relatório da Reunião da UIT SG3 – Março 2017</a:t>
            </a:r>
          </a:p>
        </p:txBody>
      </p:sp>
      <p:sp>
        <p:nvSpPr>
          <p:cNvPr id="32" name="Espaço Reservado para Conteúdo 31"/>
          <p:cNvSpPr>
            <a:spLocks noGrp="1"/>
          </p:cNvSpPr>
          <p:nvPr>
            <p:ph sz="quarter" idx="15"/>
          </p:nvPr>
        </p:nvSpPr>
        <p:spPr>
          <a:xfrm>
            <a:off x="428596" y="1395418"/>
            <a:ext cx="7929618" cy="5033978"/>
          </a:xfrm>
        </p:spPr>
        <p:txBody>
          <a:bodyPr>
            <a:normAutofit/>
          </a:bodyPr>
          <a:lstStyle/>
          <a:p>
            <a:pPr marL="228600" indent="-228600" algn="just">
              <a:buFont typeface="Wingdings" pitchFamily="2" charset="2"/>
              <a:buChar char="ü"/>
            </a:pPr>
            <a:r>
              <a:rPr lang="pt-BR" sz="2400" b="1" dirty="0" smtClean="0"/>
              <a:t>O Eng. Frederico da Anatel realizou uma apresentação contendo o relatório resumido da reunião da UIT SG3 – Março 2017.</a:t>
            </a:r>
          </a:p>
          <a:p>
            <a:pPr marL="228600" indent="-228600" algn="just">
              <a:buFont typeface="Wingdings" pitchFamily="2" charset="2"/>
              <a:buChar char="ü"/>
            </a:pPr>
            <a:r>
              <a:rPr lang="pt-BR" sz="2400" b="1" dirty="0" smtClean="0"/>
              <a:t>A apresentação encontra-se em anexo à ata de reunião.</a:t>
            </a:r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pt-BR" smtClean="0"/>
              <a:pPr algn="r"/>
              <a:t>14</a:t>
            </a:fld>
            <a:endParaRPr kumimoji="0" lang="pt-BR" sz="4800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r"/>
            <a:r>
              <a:rPr lang="pt-BR" smtClean="0"/>
              <a:t>30/06/2006</a:t>
            </a:r>
            <a:endParaRPr kumimoji="0" lang="pt-BR"/>
          </a:p>
        </p:txBody>
      </p:sp>
      <p:sp>
        <p:nvSpPr>
          <p:cNvPr id="8" name="Espaço Reservado para Rodapé 2"/>
          <p:cNvSpPr>
            <a:spLocks noGrp="1"/>
          </p:cNvSpPr>
          <p:nvPr>
            <p:ph type="ftr" sz="quarter" idx="18"/>
          </p:nvPr>
        </p:nvSpPr>
        <p:spPr>
          <a:xfrm>
            <a:off x="2705100" y="6477000"/>
            <a:ext cx="3733800" cy="304800"/>
          </a:xfrm>
        </p:spPr>
        <p:txBody>
          <a:bodyPr/>
          <a:lstStyle/>
          <a:p>
            <a:pPr algn="r"/>
            <a:r>
              <a:rPr kumimoji="0" lang="pt-BR" sz="1100" b="1" dirty="0" smtClean="0"/>
              <a:t>30 de junho de 2017</a:t>
            </a:r>
          </a:p>
        </p:txBody>
      </p:sp>
    </p:spTree>
    <p:extLst>
      <p:ext uri="{BB962C8B-B14F-4D97-AF65-F5344CB8AC3E}">
        <p14:creationId xmlns:p14="http://schemas.microsoft.com/office/powerpoint/2010/main" val="390724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2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>Segunda Reunião do Ad Hoc Propagação de 2017</a:t>
            </a:r>
            <a:endParaRPr lang="pt-BR" dirty="0"/>
          </a:p>
        </p:txBody>
      </p:sp>
      <p:sp>
        <p:nvSpPr>
          <p:cNvPr id="31" name="Espaço Reservado para Texto 30"/>
          <p:cNvSpPr>
            <a:spLocks noGrp="1"/>
          </p:cNvSpPr>
          <p:nvPr>
            <p:ph type="body" sz="quarter" idx="13"/>
          </p:nvPr>
        </p:nvSpPr>
        <p:spPr>
          <a:xfrm>
            <a:off x="304800" y="548680"/>
            <a:ext cx="8077200" cy="665742"/>
          </a:xfrm>
        </p:spPr>
        <p:txBody>
          <a:bodyPr>
            <a:noAutofit/>
          </a:bodyPr>
          <a:lstStyle/>
          <a:p>
            <a:r>
              <a:rPr lang="pt-BR" sz="2800" dirty="0"/>
              <a:t>Disponibilidade do material do Ad Hoc no Site</a:t>
            </a:r>
          </a:p>
        </p:txBody>
      </p:sp>
      <p:sp>
        <p:nvSpPr>
          <p:cNvPr id="32" name="Espaço Reservado para Conteúdo 31"/>
          <p:cNvSpPr>
            <a:spLocks noGrp="1"/>
          </p:cNvSpPr>
          <p:nvPr>
            <p:ph sz="quarter" idx="15"/>
          </p:nvPr>
        </p:nvSpPr>
        <p:spPr>
          <a:xfrm>
            <a:off x="428596" y="1395418"/>
            <a:ext cx="7929618" cy="5033978"/>
          </a:xfrm>
        </p:spPr>
        <p:txBody>
          <a:bodyPr>
            <a:normAutofit/>
          </a:bodyPr>
          <a:lstStyle/>
          <a:p>
            <a:pPr marL="228600" indent="-228600" algn="just">
              <a:buFont typeface="Wingdings" pitchFamily="2" charset="2"/>
              <a:buChar char="ü"/>
            </a:pPr>
            <a:r>
              <a:rPr lang="pt-BR" sz="2400" b="1" dirty="0" smtClean="0"/>
              <a:t>Doravante, a apresentação das reuniões será disponibilizado no site Ad Hoc em formato PowerPoint para permitir maior facilidade de replicação pelos participantes em suas respectivas entidades.</a:t>
            </a:r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pt-BR" smtClean="0"/>
              <a:pPr algn="r"/>
              <a:t>15</a:t>
            </a:fld>
            <a:endParaRPr kumimoji="0" lang="pt-BR" sz="4800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r"/>
            <a:r>
              <a:rPr lang="pt-BR" smtClean="0"/>
              <a:t>30/06/2006</a:t>
            </a:r>
            <a:endParaRPr kumimoji="0" lang="pt-BR"/>
          </a:p>
        </p:txBody>
      </p:sp>
      <p:sp>
        <p:nvSpPr>
          <p:cNvPr id="8" name="Espaço Reservado para Rodapé 2"/>
          <p:cNvSpPr>
            <a:spLocks noGrp="1"/>
          </p:cNvSpPr>
          <p:nvPr>
            <p:ph type="ftr" sz="quarter" idx="18"/>
          </p:nvPr>
        </p:nvSpPr>
        <p:spPr>
          <a:xfrm>
            <a:off x="2705100" y="6477000"/>
            <a:ext cx="3733800" cy="304800"/>
          </a:xfrm>
        </p:spPr>
        <p:txBody>
          <a:bodyPr/>
          <a:lstStyle/>
          <a:p>
            <a:pPr algn="r"/>
            <a:r>
              <a:rPr kumimoji="0" lang="pt-BR" sz="1100" b="1" dirty="0" smtClean="0"/>
              <a:t>30 de junho de 2017</a:t>
            </a:r>
          </a:p>
        </p:txBody>
      </p:sp>
    </p:spTree>
    <p:extLst>
      <p:ext uri="{BB962C8B-B14F-4D97-AF65-F5344CB8AC3E}">
        <p14:creationId xmlns:p14="http://schemas.microsoft.com/office/powerpoint/2010/main" val="268153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2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>Segunda Reunião do Ad Hoc Propagação de 2017</a:t>
            </a:r>
            <a:endParaRPr lang="pt-BR" dirty="0"/>
          </a:p>
        </p:txBody>
      </p:sp>
      <p:sp>
        <p:nvSpPr>
          <p:cNvPr id="31" name="Espaço Reservado para Texto 30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833422"/>
          </a:xfrm>
        </p:spPr>
        <p:txBody>
          <a:bodyPr>
            <a:noAutofit/>
          </a:bodyPr>
          <a:lstStyle/>
          <a:p>
            <a:r>
              <a:rPr sz="3600" dirty="0" smtClean="0"/>
              <a:t>Outros Assuntos</a:t>
            </a:r>
            <a:endParaRPr lang="pt-BR" sz="3600" dirty="0"/>
          </a:p>
        </p:txBody>
      </p:sp>
      <p:sp>
        <p:nvSpPr>
          <p:cNvPr id="32" name="Espaço Reservado para Conteúdo 31"/>
          <p:cNvSpPr>
            <a:spLocks noGrp="1"/>
          </p:cNvSpPr>
          <p:nvPr>
            <p:ph sz="quarter" idx="15"/>
          </p:nvPr>
        </p:nvSpPr>
        <p:spPr>
          <a:xfrm>
            <a:off x="428596" y="1395418"/>
            <a:ext cx="7929618" cy="5033978"/>
          </a:xfrm>
        </p:spPr>
        <p:txBody>
          <a:bodyPr>
            <a:normAutofit/>
          </a:bodyPr>
          <a:lstStyle/>
          <a:p>
            <a:pPr marL="228600" indent="-228600" algn="just">
              <a:buFont typeface="Wingdings" pitchFamily="2" charset="2"/>
              <a:buChar char="ü"/>
            </a:pPr>
            <a:r>
              <a:rPr lang="pt-BR" sz="2400" b="1" dirty="0" smtClean="0"/>
              <a:t>Foi apresentada a proposta de desenvolvimento de protótipos de submarinos com o objetivo de desenvolvimento científico de alunos de universidades e escolas técnicas, além de retomada dos estudos de condutividade em água salgada.</a:t>
            </a:r>
          </a:p>
          <a:p>
            <a:pPr marL="228600" indent="-228600" algn="just">
              <a:buFont typeface="Wingdings" pitchFamily="2" charset="2"/>
              <a:buChar char="ü"/>
            </a:pPr>
            <a:r>
              <a:rPr lang="pt-BR" sz="2400" b="1" dirty="0" smtClean="0"/>
              <a:t>Serão propostos submarinos com controle remoto via cabo e RF e, serão realizados testes de propagação.</a:t>
            </a:r>
          </a:p>
          <a:p>
            <a:pPr marL="228600" indent="-228600" algn="just">
              <a:buFont typeface="Wingdings" pitchFamily="2" charset="2"/>
              <a:buChar char="ü"/>
            </a:pPr>
            <a:r>
              <a:rPr lang="pt-BR" sz="2400" b="1" dirty="0" smtClean="0"/>
              <a:t>O Eng. Mauro convidou o grupo Ad Hoc Propagação para a sua defesa de tese cujo tema envolve </a:t>
            </a:r>
            <a:r>
              <a:rPr lang="pt-BR" sz="2400" b="1" i="1" dirty="0" smtClean="0"/>
              <a:t>White </a:t>
            </a:r>
            <a:r>
              <a:rPr lang="pt-BR" sz="2400" b="1" i="1" dirty="0" err="1" smtClean="0"/>
              <a:t>Spaces</a:t>
            </a:r>
            <a:r>
              <a:rPr lang="pt-BR" sz="2400" b="1" i="1" dirty="0" smtClean="0"/>
              <a:t> </a:t>
            </a:r>
            <a:r>
              <a:rPr lang="pt-BR" sz="2400" b="1" dirty="0" smtClean="0"/>
              <a:t>de canais de TV digital e regulamentação afim. A defesa será realizada no dia 25 de julho, no Departamento de Engenharia Elétrica da PUC-RJ.</a:t>
            </a:r>
            <a:endParaRPr lang="pt-BR" sz="2400" b="1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pt-BR" smtClean="0"/>
              <a:pPr algn="r"/>
              <a:t>16</a:t>
            </a:fld>
            <a:endParaRPr kumimoji="0" lang="pt-BR" sz="4800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r"/>
            <a:r>
              <a:rPr lang="pt-BR" smtClean="0"/>
              <a:t>30/06/2006</a:t>
            </a:r>
            <a:endParaRPr kumimoji="0" lang="pt-BR"/>
          </a:p>
        </p:txBody>
      </p:sp>
      <p:sp>
        <p:nvSpPr>
          <p:cNvPr id="8" name="Espaço Reservado para Rodapé 2"/>
          <p:cNvSpPr>
            <a:spLocks noGrp="1"/>
          </p:cNvSpPr>
          <p:nvPr>
            <p:ph type="ftr" sz="quarter" idx="18"/>
          </p:nvPr>
        </p:nvSpPr>
        <p:spPr>
          <a:xfrm>
            <a:off x="2705100" y="6477000"/>
            <a:ext cx="3733800" cy="304800"/>
          </a:xfrm>
        </p:spPr>
        <p:txBody>
          <a:bodyPr/>
          <a:lstStyle/>
          <a:p>
            <a:pPr algn="r"/>
            <a:r>
              <a:rPr kumimoji="0" lang="pt-BR" sz="1100" b="1" dirty="0" smtClean="0"/>
              <a:t>30 de junho de 2017</a:t>
            </a:r>
          </a:p>
        </p:txBody>
      </p:sp>
    </p:spTree>
    <p:extLst>
      <p:ext uri="{BB962C8B-B14F-4D97-AF65-F5344CB8AC3E}">
        <p14:creationId xmlns:p14="http://schemas.microsoft.com/office/powerpoint/2010/main" val="365841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2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>Segunda Reunião do Ad Hoc Propagação de 2017</a:t>
            </a:r>
            <a:endParaRPr lang="pt-BR" dirty="0"/>
          </a:p>
        </p:txBody>
      </p:sp>
      <p:sp>
        <p:nvSpPr>
          <p:cNvPr id="31" name="Espaço Reservado para Texto 30"/>
          <p:cNvSpPr>
            <a:spLocks noGrp="1"/>
          </p:cNvSpPr>
          <p:nvPr>
            <p:ph type="body" sz="quarter" idx="13"/>
          </p:nvPr>
        </p:nvSpPr>
        <p:spPr>
          <a:xfrm>
            <a:off x="304800" y="548680"/>
            <a:ext cx="8077200" cy="665742"/>
          </a:xfrm>
        </p:spPr>
        <p:txBody>
          <a:bodyPr>
            <a:noAutofit/>
          </a:bodyPr>
          <a:lstStyle/>
          <a:p>
            <a:r>
              <a:rPr lang="pt-BR" sz="2800" dirty="0" smtClean="0"/>
              <a:t>Conclusão</a:t>
            </a:r>
            <a:endParaRPr lang="pt-BR" sz="2800" dirty="0"/>
          </a:p>
        </p:txBody>
      </p:sp>
      <p:sp>
        <p:nvSpPr>
          <p:cNvPr id="32" name="Espaço Reservado para Conteúdo 31"/>
          <p:cNvSpPr>
            <a:spLocks noGrp="1"/>
          </p:cNvSpPr>
          <p:nvPr>
            <p:ph sz="quarter" idx="15"/>
          </p:nvPr>
        </p:nvSpPr>
        <p:spPr>
          <a:xfrm>
            <a:off x="428596" y="1395418"/>
            <a:ext cx="7929618" cy="5033978"/>
          </a:xfrm>
        </p:spPr>
        <p:txBody>
          <a:bodyPr>
            <a:normAutofit/>
          </a:bodyPr>
          <a:lstStyle/>
          <a:p>
            <a:pPr marL="228600" indent="-228600" algn="just">
              <a:buFont typeface="Wingdings" pitchFamily="2" charset="2"/>
              <a:buChar char="ü"/>
            </a:pPr>
            <a:r>
              <a:rPr lang="pt-BR" sz="2400" b="1" dirty="0" smtClean="0"/>
              <a:t>As informações disponibilizadas permitem conhecer o andamento dos trabalhos do grupo Ad Hoc Propagação de 2017 e as próximas ações a serem efetivadas com seus respectivos responsáveis.</a:t>
            </a:r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pt-BR" smtClean="0"/>
              <a:pPr algn="r"/>
              <a:t>17</a:t>
            </a:fld>
            <a:endParaRPr kumimoji="0" lang="pt-BR" sz="4800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r"/>
            <a:r>
              <a:rPr lang="pt-BR" smtClean="0"/>
              <a:t>30/06/2006</a:t>
            </a:r>
            <a:endParaRPr kumimoji="0" lang="pt-BR"/>
          </a:p>
        </p:txBody>
      </p:sp>
      <p:sp>
        <p:nvSpPr>
          <p:cNvPr id="8" name="Espaço Reservado para Rodapé 2"/>
          <p:cNvSpPr>
            <a:spLocks noGrp="1"/>
          </p:cNvSpPr>
          <p:nvPr>
            <p:ph type="ftr" sz="quarter" idx="18"/>
          </p:nvPr>
        </p:nvSpPr>
        <p:spPr>
          <a:xfrm>
            <a:off x="2705100" y="6477000"/>
            <a:ext cx="3733800" cy="304800"/>
          </a:xfrm>
        </p:spPr>
        <p:txBody>
          <a:bodyPr/>
          <a:lstStyle/>
          <a:p>
            <a:pPr algn="r"/>
            <a:r>
              <a:rPr kumimoji="0" lang="pt-BR" sz="1100" b="1" dirty="0" smtClean="0"/>
              <a:t>30 de junho de 2017</a:t>
            </a:r>
          </a:p>
        </p:txBody>
      </p:sp>
    </p:spTree>
    <p:extLst>
      <p:ext uri="{BB962C8B-B14F-4D97-AF65-F5344CB8AC3E}">
        <p14:creationId xmlns:p14="http://schemas.microsoft.com/office/powerpoint/2010/main" val="336907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2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>Segunda Reunião do Ad Hoc Propagação de 2017</a:t>
            </a:r>
            <a:endParaRPr lang="pt-BR" dirty="0"/>
          </a:p>
        </p:txBody>
      </p:sp>
      <p:sp>
        <p:nvSpPr>
          <p:cNvPr id="31" name="Espaço Reservado para Texto 30"/>
          <p:cNvSpPr>
            <a:spLocks noGrp="1"/>
          </p:cNvSpPr>
          <p:nvPr>
            <p:ph type="body" sz="quarter" idx="13"/>
          </p:nvPr>
        </p:nvSpPr>
        <p:spPr>
          <a:xfrm>
            <a:off x="304800" y="548680"/>
            <a:ext cx="8077200" cy="665742"/>
          </a:xfrm>
        </p:spPr>
        <p:txBody>
          <a:bodyPr>
            <a:noAutofit/>
          </a:bodyPr>
          <a:lstStyle/>
          <a:p>
            <a:r>
              <a:rPr lang="pt-BR" sz="2800" dirty="0" smtClean="0"/>
              <a:t>Agradecimento</a:t>
            </a:r>
            <a:endParaRPr lang="pt-BR" sz="2800" dirty="0"/>
          </a:p>
        </p:txBody>
      </p:sp>
      <p:sp>
        <p:nvSpPr>
          <p:cNvPr id="32" name="Espaço Reservado para Conteúdo 31"/>
          <p:cNvSpPr>
            <a:spLocks noGrp="1"/>
          </p:cNvSpPr>
          <p:nvPr>
            <p:ph sz="quarter" idx="15"/>
          </p:nvPr>
        </p:nvSpPr>
        <p:spPr>
          <a:xfrm>
            <a:off x="428596" y="1395418"/>
            <a:ext cx="7929618" cy="881454"/>
          </a:xfrm>
        </p:spPr>
        <p:txBody>
          <a:bodyPr>
            <a:normAutofit/>
          </a:bodyPr>
          <a:lstStyle/>
          <a:p>
            <a:pPr marL="228600" indent="-228600" algn="just">
              <a:buFont typeface="Wingdings" pitchFamily="2" charset="2"/>
              <a:buChar char="ü"/>
            </a:pPr>
            <a:r>
              <a:rPr lang="pt-BR" sz="2400" b="1" dirty="0"/>
              <a:t>Como nada mais havia a ser discutido, </a:t>
            </a:r>
            <a:r>
              <a:rPr lang="pt-BR" sz="2400" b="1" dirty="0" smtClean="0"/>
              <a:t>o Eng. </a:t>
            </a:r>
            <a:r>
              <a:rPr lang="pt-BR" sz="2400" b="1" dirty="0" err="1" smtClean="0"/>
              <a:t>Canavitsas</a:t>
            </a:r>
            <a:r>
              <a:rPr lang="pt-BR" sz="2400" b="1" dirty="0" smtClean="0"/>
              <a:t> </a:t>
            </a:r>
            <a:r>
              <a:rPr lang="pt-BR" sz="2400" b="1" dirty="0"/>
              <a:t>agradeceu a presença de todos, finalizando a reunião</a:t>
            </a:r>
            <a:r>
              <a:rPr lang="pt-BR" sz="2400" b="1" dirty="0" smtClean="0"/>
              <a:t>.</a:t>
            </a:r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pt-BR" smtClean="0"/>
              <a:pPr algn="r"/>
              <a:t>18</a:t>
            </a:fld>
            <a:endParaRPr kumimoji="0" lang="pt-BR" sz="4800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r"/>
            <a:r>
              <a:rPr lang="pt-BR" smtClean="0"/>
              <a:t>30/06/2006</a:t>
            </a:r>
            <a:endParaRPr kumimoji="0" lang="pt-BR"/>
          </a:p>
        </p:txBody>
      </p:sp>
      <p:sp>
        <p:nvSpPr>
          <p:cNvPr id="8" name="Espaço Reservado para Rodapé 2"/>
          <p:cNvSpPr>
            <a:spLocks noGrp="1"/>
          </p:cNvSpPr>
          <p:nvPr>
            <p:ph type="ftr" sz="quarter" idx="18"/>
          </p:nvPr>
        </p:nvSpPr>
        <p:spPr>
          <a:xfrm>
            <a:off x="2705100" y="6477000"/>
            <a:ext cx="3733800" cy="304800"/>
          </a:xfrm>
        </p:spPr>
        <p:txBody>
          <a:bodyPr/>
          <a:lstStyle/>
          <a:p>
            <a:pPr algn="r"/>
            <a:r>
              <a:rPr kumimoji="0" lang="pt-BR" sz="1100" b="1" dirty="0" smtClean="0"/>
              <a:t>30 de junho de 2017</a:t>
            </a:r>
          </a:p>
        </p:txBody>
      </p:sp>
      <p:pic>
        <p:nvPicPr>
          <p:cNvPr id="2050" name="Picture 2" descr="Resultado de imagem para obrigado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65620"/>
            <a:ext cx="7423923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99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2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dirty="0" smtClean="0"/>
              <a:t>Segunda </a:t>
            </a:r>
            <a:r>
              <a:rPr dirty="0" smtClean="0"/>
              <a:t>Reunião </a:t>
            </a:r>
            <a:r>
              <a:rPr dirty="0" smtClean="0"/>
              <a:t>do Ad Hoc Propagação de 2017</a:t>
            </a:r>
            <a:endParaRPr lang="pt-BR" dirty="0"/>
          </a:p>
        </p:txBody>
      </p:sp>
      <p:sp>
        <p:nvSpPr>
          <p:cNvPr id="31" name="Espaço Reservado para Texto 30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833422"/>
          </a:xfrm>
        </p:spPr>
        <p:txBody>
          <a:bodyPr>
            <a:noAutofit/>
          </a:bodyPr>
          <a:lstStyle/>
          <a:p>
            <a:r>
              <a:rPr sz="3600" smtClean="0"/>
              <a:t>Sumário</a:t>
            </a:r>
            <a:endParaRPr lang="pt-BR" sz="3600" dirty="0"/>
          </a:p>
        </p:txBody>
      </p:sp>
      <p:sp>
        <p:nvSpPr>
          <p:cNvPr id="32" name="Espaço Reservado para Conteúdo 31"/>
          <p:cNvSpPr>
            <a:spLocks noGrp="1"/>
          </p:cNvSpPr>
          <p:nvPr>
            <p:ph sz="quarter" idx="15"/>
          </p:nvPr>
        </p:nvSpPr>
        <p:spPr>
          <a:xfrm>
            <a:off x="323528" y="1268760"/>
            <a:ext cx="7929618" cy="5033978"/>
          </a:xfrm>
        </p:spPr>
        <p:txBody>
          <a:bodyPr>
            <a:no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pt-BR" sz="2000" b="1" dirty="0" smtClean="0"/>
              <a:t> Abertura</a:t>
            </a:r>
          </a:p>
          <a:p>
            <a:pPr marL="228600" indent="-228600">
              <a:buFont typeface="+mj-lt"/>
              <a:buAutoNum type="arabicPeriod"/>
            </a:pPr>
            <a:r>
              <a:rPr lang="pt-BR" sz="2000" b="1" dirty="0" smtClean="0"/>
              <a:t> Apresentação </a:t>
            </a:r>
            <a:r>
              <a:rPr lang="pt-BR" sz="2000" b="1" dirty="0"/>
              <a:t>dos </a:t>
            </a:r>
            <a:r>
              <a:rPr lang="pt-BR" sz="2000" b="1" dirty="0" smtClean="0"/>
              <a:t>Participantes</a:t>
            </a:r>
          </a:p>
          <a:p>
            <a:pPr marL="228600" indent="-228600">
              <a:buFont typeface="+mj-lt"/>
              <a:buAutoNum type="arabicPeriod"/>
            </a:pPr>
            <a:r>
              <a:rPr lang="pt-BR" sz="2000" b="1" dirty="0" smtClean="0"/>
              <a:t> Objetivo</a:t>
            </a:r>
          </a:p>
          <a:p>
            <a:pPr marL="228600" indent="-228600">
              <a:buFont typeface="+mj-lt"/>
              <a:buAutoNum type="arabicPeriod"/>
            </a:pPr>
            <a:r>
              <a:rPr lang="pt-BR" sz="2000" b="1" dirty="0" smtClean="0"/>
              <a:t> Itens </a:t>
            </a:r>
            <a:r>
              <a:rPr lang="pt-BR" sz="2000" b="1" dirty="0"/>
              <a:t>da 1ª reunião de 2017 do Ad Hoc</a:t>
            </a:r>
          </a:p>
          <a:p>
            <a:pPr marL="228600" indent="-228600">
              <a:buFont typeface="+mj-lt"/>
              <a:buAutoNum type="arabicPeriod"/>
            </a:pPr>
            <a:r>
              <a:rPr lang="pt-BR" sz="2000" b="1" dirty="0" smtClean="0"/>
              <a:t> Datas </a:t>
            </a:r>
            <a:r>
              <a:rPr lang="pt-BR" sz="2000" b="1" dirty="0"/>
              <a:t>limites para os trabalhos de 2017</a:t>
            </a:r>
          </a:p>
          <a:p>
            <a:pPr marL="228600" indent="-228600">
              <a:buFont typeface="+mj-lt"/>
              <a:buAutoNum type="arabicPeriod"/>
            </a:pPr>
            <a:r>
              <a:rPr lang="pt-BR" sz="2000" b="1" dirty="0" smtClean="0"/>
              <a:t> Planejamento </a:t>
            </a:r>
            <a:r>
              <a:rPr lang="pt-BR" sz="2000" b="1" dirty="0"/>
              <a:t>das Medições </a:t>
            </a:r>
            <a:r>
              <a:rPr lang="pt-BR" sz="2000" b="1" dirty="0" smtClean="0"/>
              <a:t>para o estudo de </a:t>
            </a:r>
            <a:r>
              <a:rPr lang="pt-BR" sz="2000" b="1" dirty="0"/>
              <a:t>condutividade do solo</a:t>
            </a:r>
          </a:p>
          <a:p>
            <a:pPr marL="228600" indent="-228600">
              <a:buFont typeface="+mj-lt"/>
              <a:buAutoNum type="arabicPeriod"/>
            </a:pPr>
            <a:r>
              <a:rPr lang="pt-BR" sz="2000" b="1" dirty="0" smtClean="0"/>
              <a:t> Estudos </a:t>
            </a:r>
            <a:r>
              <a:rPr lang="pt-BR" sz="2000" b="1" dirty="0"/>
              <a:t>sobre Propagação Ionosférica</a:t>
            </a:r>
          </a:p>
          <a:p>
            <a:pPr marL="228600" indent="-228600">
              <a:buFont typeface="+mj-lt"/>
              <a:buAutoNum type="arabicPeriod"/>
            </a:pPr>
            <a:r>
              <a:rPr lang="pt-BR" sz="2000" b="1" dirty="0" smtClean="0"/>
              <a:t> Minuta </a:t>
            </a:r>
            <a:r>
              <a:rPr lang="pt-BR" sz="2000" b="1" dirty="0"/>
              <a:t>das Contribuições para UIT - SG3 – 2017</a:t>
            </a:r>
          </a:p>
          <a:p>
            <a:pPr marL="228600" indent="-228600">
              <a:buFont typeface="+mj-lt"/>
              <a:buAutoNum type="arabicPeriod"/>
            </a:pPr>
            <a:r>
              <a:rPr lang="pt-BR" sz="2000" b="1" dirty="0" smtClean="0"/>
              <a:t> Convênio </a:t>
            </a:r>
            <a:r>
              <a:rPr lang="pt-BR" sz="2000" b="1" dirty="0"/>
              <a:t>ANATEL &amp; EMBRAPA</a:t>
            </a:r>
          </a:p>
          <a:p>
            <a:pPr marL="228600" indent="-228600">
              <a:buFont typeface="+mj-lt"/>
              <a:buAutoNum type="arabicPeriod"/>
            </a:pPr>
            <a:r>
              <a:rPr lang="pt-BR" sz="2000" b="1" dirty="0" smtClean="0"/>
              <a:t> Relatório </a:t>
            </a:r>
            <a:r>
              <a:rPr lang="pt-BR" sz="2000" b="1" dirty="0"/>
              <a:t>da Reunião da UIT SG3 – Março </a:t>
            </a:r>
            <a:r>
              <a:rPr lang="pt-BR" sz="2000" b="1" dirty="0" smtClean="0"/>
              <a:t>2017</a:t>
            </a:r>
          </a:p>
          <a:p>
            <a:pPr marL="228600" indent="-228600">
              <a:buFont typeface="+mj-lt"/>
              <a:buAutoNum type="arabicPeriod"/>
            </a:pPr>
            <a:r>
              <a:rPr lang="pt-BR" sz="2000" b="1" dirty="0" smtClean="0"/>
              <a:t> Disponibilidade </a:t>
            </a:r>
            <a:r>
              <a:rPr lang="pt-BR" sz="2000" b="1" dirty="0"/>
              <a:t>do material do Ad Hoc no Site</a:t>
            </a:r>
          </a:p>
          <a:p>
            <a:pPr marL="228600" indent="-228600">
              <a:buFont typeface="+mj-lt"/>
              <a:buAutoNum type="arabicPeriod"/>
            </a:pPr>
            <a:r>
              <a:rPr lang="pt-BR" sz="2000" b="1" dirty="0" smtClean="0"/>
              <a:t> Outros Assuntos</a:t>
            </a:r>
          </a:p>
          <a:p>
            <a:pPr marL="228600" indent="-228600">
              <a:buFont typeface="+mj-lt"/>
              <a:buAutoNum type="arabicPeriod"/>
            </a:pPr>
            <a:r>
              <a:rPr lang="pt-BR" sz="2000" b="1" dirty="0" smtClean="0"/>
              <a:t> Conclusão</a:t>
            </a:r>
            <a:endParaRPr lang="pt-BR" sz="2000" b="1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pt-BR" smtClean="0"/>
              <a:pPr algn="r"/>
              <a:t>2</a:t>
            </a:fld>
            <a:endParaRPr kumimoji="0" lang="pt-BR" sz="4800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r"/>
            <a:r>
              <a:rPr lang="pt-BR" smtClean="0"/>
              <a:t>30/06/2006</a:t>
            </a:r>
            <a:endParaRPr kumimoji="0" lang="pt-BR"/>
          </a:p>
        </p:txBody>
      </p:sp>
      <p:sp>
        <p:nvSpPr>
          <p:cNvPr id="9" name="Espaço Reservado para Rodapé 2"/>
          <p:cNvSpPr>
            <a:spLocks noGrp="1"/>
          </p:cNvSpPr>
          <p:nvPr>
            <p:ph type="ftr" sz="quarter" idx="18"/>
          </p:nvPr>
        </p:nvSpPr>
        <p:spPr>
          <a:xfrm>
            <a:off x="2705100" y="6477000"/>
            <a:ext cx="3733800" cy="304800"/>
          </a:xfrm>
        </p:spPr>
        <p:txBody>
          <a:bodyPr/>
          <a:lstStyle/>
          <a:p>
            <a:pPr algn="r"/>
            <a:r>
              <a:rPr kumimoji="0" lang="pt-BR" sz="1100" b="1" dirty="0" smtClean="0"/>
              <a:t>30 de junho de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2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>Segunda Reunião do Ad Hoc Propagação de 2017</a:t>
            </a:r>
            <a:endParaRPr lang="pt-BR" dirty="0"/>
          </a:p>
        </p:txBody>
      </p:sp>
      <p:sp>
        <p:nvSpPr>
          <p:cNvPr id="31" name="Espaço Reservado para Texto 30"/>
          <p:cNvSpPr>
            <a:spLocks noGrp="1"/>
          </p:cNvSpPr>
          <p:nvPr>
            <p:ph type="body" sz="quarter" idx="13"/>
          </p:nvPr>
        </p:nvSpPr>
        <p:spPr>
          <a:xfrm>
            <a:off x="304800" y="548680"/>
            <a:ext cx="8077200" cy="665742"/>
          </a:xfrm>
        </p:spPr>
        <p:txBody>
          <a:bodyPr>
            <a:noAutofit/>
          </a:bodyPr>
          <a:lstStyle/>
          <a:p>
            <a:r>
              <a:rPr sz="3600" dirty="0" smtClean="0"/>
              <a:t>Abertura</a:t>
            </a:r>
            <a:endParaRPr lang="pt-BR" sz="3600" dirty="0"/>
          </a:p>
        </p:txBody>
      </p:sp>
      <p:sp>
        <p:nvSpPr>
          <p:cNvPr id="32" name="Espaço Reservado para Conteúdo 31"/>
          <p:cNvSpPr>
            <a:spLocks noGrp="1"/>
          </p:cNvSpPr>
          <p:nvPr>
            <p:ph sz="quarter" idx="15"/>
          </p:nvPr>
        </p:nvSpPr>
        <p:spPr>
          <a:xfrm>
            <a:off x="428596" y="1395418"/>
            <a:ext cx="7929618" cy="5033978"/>
          </a:xfrm>
        </p:spPr>
        <p:txBody>
          <a:bodyPr>
            <a:normAutofit/>
          </a:bodyPr>
          <a:lstStyle/>
          <a:p>
            <a:pPr marL="228600" indent="-228600" algn="just">
              <a:buFont typeface="Wingdings" pitchFamily="2" charset="2"/>
              <a:buChar char="ü"/>
            </a:pPr>
            <a:r>
              <a:rPr sz="2400" b="1" dirty="0" smtClean="0"/>
              <a:t> O Eng. Â</a:t>
            </a:r>
            <a:r>
              <a:rPr lang="pt-BR" sz="2400" b="1" dirty="0" smtClean="0"/>
              <a:t>n</a:t>
            </a:r>
            <a:r>
              <a:rPr sz="2400" b="1" dirty="0" smtClean="0"/>
              <a:t>gelo </a:t>
            </a:r>
            <a:r>
              <a:rPr sz="2400" b="1" dirty="0" err="1" smtClean="0"/>
              <a:t>Canavitsas</a:t>
            </a:r>
            <a:r>
              <a:rPr sz="2400" b="1" dirty="0" smtClean="0"/>
              <a:t> agradeceu a participação de todos e iniciou a reunião.</a:t>
            </a:r>
          </a:p>
          <a:p>
            <a:pPr marL="228600" indent="-228600" algn="just">
              <a:buFont typeface="Wingdings" pitchFamily="2" charset="2"/>
              <a:buChar char="ü"/>
            </a:pPr>
            <a:endParaRPr lang="pt-BR" sz="2400" b="1" dirty="0"/>
          </a:p>
          <a:p>
            <a:pPr marL="228600" indent="-228600" algn="just">
              <a:buFont typeface="Wingdings" pitchFamily="2" charset="2"/>
              <a:buChar char="ü"/>
            </a:pPr>
            <a:r>
              <a:rPr lang="pt-BR" sz="2400" b="1" dirty="0" smtClean="0"/>
              <a:t>O Eng. Mateus Dias foi designado como relator da reunião.</a:t>
            </a:r>
            <a:endParaRPr lang="pt-BR" sz="2400" b="1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pt-BR" smtClean="0"/>
              <a:pPr algn="r"/>
              <a:t>3</a:t>
            </a:fld>
            <a:endParaRPr kumimoji="0" lang="pt-BR" sz="480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r"/>
            <a:r>
              <a:rPr lang="pt-BR" smtClean="0"/>
              <a:t>30/06/2006</a:t>
            </a:r>
            <a:endParaRPr kumimoji="0" lang="pt-BR"/>
          </a:p>
        </p:txBody>
      </p:sp>
      <p:sp>
        <p:nvSpPr>
          <p:cNvPr id="10" name="Espaço Reservado para Rodapé 2"/>
          <p:cNvSpPr>
            <a:spLocks noGrp="1"/>
          </p:cNvSpPr>
          <p:nvPr>
            <p:ph type="ftr" sz="quarter" idx="18"/>
          </p:nvPr>
        </p:nvSpPr>
        <p:spPr>
          <a:xfrm>
            <a:off x="2705100" y="6477000"/>
            <a:ext cx="3733800" cy="304800"/>
          </a:xfrm>
        </p:spPr>
        <p:txBody>
          <a:bodyPr/>
          <a:lstStyle/>
          <a:p>
            <a:pPr algn="r"/>
            <a:r>
              <a:rPr kumimoji="0" lang="pt-BR" sz="1100" b="1" dirty="0" smtClean="0"/>
              <a:t>30 de junho de 2017</a:t>
            </a:r>
          </a:p>
        </p:txBody>
      </p:sp>
    </p:spTree>
    <p:extLst>
      <p:ext uri="{BB962C8B-B14F-4D97-AF65-F5344CB8AC3E}">
        <p14:creationId xmlns:p14="http://schemas.microsoft.com/office/powerpoint/2010/main" val="83829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2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>Segunda Reunião do Ad Hoc Propagação de 2017</a:t>
            </a:r>
            <a:endParaRPr lang="pt-BR" dirty="0"/>
          </a:p>
        </p:txBody>
      </p:sp>
      <p:sp>
        <p:nvSpPr>
          <p:cNvPr id="31" name="Espaço Reservado para Texto 30"/>
          <p:cNvSpPr>
            <a:spLocks noGrp="1"/>
          </p:cNvSpPr>
          <p:nvPr>
            <p:ph type="body" sz="quarter" idx="13"/>
          </p:nvPr>
        </p:nvSpPr>
        <p:spPr>
          <a:xfrm>
            <a:off x="304800" y="548680"/>
            <a:ext cx="8077200" cy="665742"/>
          </a:xfrm>
        </p:spPr>
        <p:txBody>
          <a:bodyPr>
            <a:noAutofit/>
          </a:bodyPr>
          <a:lstStyle/>
          <a:p>
            <a:r>
              <a:rPr sz="3600" dirty="0" smtClean="0"/>
              <a:t>Apresentação dos Participantes</a:t>
            </a:r>
            <a:endParaRPr lang="pt-BR" sz="3600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pt-BR" smtClean="0"/>
              <a:pPr algn="r"/>
              <a:t>4</a:t>
            </a:fld>
            <a:endParaRPr kumimoji="0" lang="pt-BR" sz="4800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r"/>
            <a:r>
              <a:rPr lang="pt-BR" smtClean="0"/>
              <a:t>30/06/2006</a:t>
            </a:r>
            <a:endParaRPr kumimoji="0" lang="pt-BR"/>
          </a:p>
        </p:txBody>
      </p:sp>
      <p:sp>
        <p:nvSpPr>
          <p:cNvPr id="9" name="Espaço Reservado para Rodapé 2"/>
          <p:cNvSpPr>
            <a:spLocks noGrp="1"/>
          </p:cNvSpPr>
          <p:nvPr>
            <p:ph type="ftr" sz="quarter" idx="18"/>
          </p:nvPr>
        </p:nvSpPr>
        <p:spPr>
          <a:xfrm>
            <a:off x="2705100" y="6477000"/>
            <a:ext cx="3733800" cy="304800"/>
          </a:xfrm>
        </p:spPr>
        <p:txBody>
          <a:bodyPr/>
          <a:lstStyle/>
          <a:p>
            <a:pPr algn="r"/>
            <a:r>
              <a:rPr kumimoji="0" lang="pt-BR" sz="1100" b="1" dirty="0" smtClean="0"/>
              <a:t>30 de junho de 2017</a:t>
            </a:r>
          </a:p>
        </p:txBody>
      </p:sp>
      <p:pic>
        <p:nvPicPr>
          <p:cNvPr id="1026" name="Picture 2" descr="Resultado de imagem para introduce yoursel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9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23963"/>
            <a:ext cx="8071178" cy="462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17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2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>Segunda Reunião do Ad Hoc Propagação de 2017</a:t>
            </a:r>
            <a:endParaRPr lang="pt-BR" dirty="0"/>
          </a:p>
        </p:txBody>
      </p:sp>
      <p:sp>
        <p:nvSpPr>
          <p:cNvPr id="31" name="Espaço Reservado para Texto 30"/>
          <p:cNvSpPr>
            <a:spLocks noGrp="1"/>
          </p:cNvSpPr>
          <p:nvPr>
            <p:ph type="body" sz="quarter" idx="13"/>
          </p:nvPr>
        </p:nvSpPr>
        <p:spPr>
          <a:xfrm>
            <a:off x="304800" y="548680"/>
            <a:ext cx="8077200" cy="665742"/>
          </a:xfrm>
        </p:spPr>
        <p:txBody>
          <a:bodyPr>
            <a:noAutofit/>
          </a:bodyPr>
          <a:lstStyle/>
          <a:p>
            <a:r>
              <a:rPr sz="3600" dirty="0" smtClean="0"/>
              <a:t>Apresentação dos Participantes</a:t>
            </a:r>
            <a:endParaRPr lang="pt-BR" sz="3600" dirty="0"/>
          </a:p>
        </p:txBody>
      </p:sp>
      <p:sp>
        <p:nvSpPr>
          <p:cNvPr id="32" name="Espaço Reservado para Conteúdo 31"/>
          <p:cNvSpPr>
            <a:spLocks noGrp="1"/>
          </p:cNvSpPr>
          <p:nvPr>
            <p:ph sz="quarter" idx="15"/>
          </p:nvPr>
        </p:nvSpPr>
        <p:spPr>
          <a:xfrm>
            <a:off x="467544" y="1772816"/>
            <a:ext cx="7929618" cy="3977798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b="1" dirty="0" smtClean="0"/>
              <a:t>Darcy Ferraço Jr. – </a:t>
            </a:r>
            <a:r>
              <a:rPr lang="pt-BR" sz="2400" b="1" dirty="0" smtClean="0">
                <a:hlinkClick r:id="rId2"/>
              </a:rPr>
              <a:t>dfjfaetec@hotmail.com</a:t>
            </a:r>
            <a:endParaRPr lang="pt-BR" sz="2400" b="1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b="1" dirty="0" smtClean="0"/>
              <a:t>Ângelo </a:t>
            </a:r>
            <a:r>
              <a:rPr lang="pt-BR" sz="2400" b="1" dirty="0" err="1" smtClean="0"/>
              <a:t>Canavitsas</a:t>
            </a:r>
            <a:r>
              <a:rPr lang="pt-BR" sz="2400" b="1" dirty="0" smtClean="0"/>
              <a:t> – </a:t>
            </a:r>
            <a:r>
              <a:rPr lang="pt-BR" sz="2400" b="1" dirty="0" smtClean="0">
                <a:hlinkClick r:id="rId3"/>
              </a:rPr>
              <a:t>canavitsas@petrobras.com.br</a:t>
            </a:r>
            <a:endParaRPr lang="pt-BR" sz="2400" b="1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b="1" dirty="0" smtClean="0"/>
              <a:t>Ronal</a:t>
            </a:r>
            <a:r>
              <a:rPr lang="pt-BR" sz="2400" b="1" dirty="0" smtClean="0"/>
              <a:t>do de Oliveira – </a:t>
            </a:r>
            <a:r>
              <a:rPr lang="pt-BR" sz="2400" b="1" dirty="0" smtClean="0">
                <a:hlinkClick r:id="rId4"/>
              </a:rPr>
              <a:t>ronaldo.oliveira@embrapa.br</a:t>
            </a:r>
            <a:endParaRPr lang="pt-BR" sz="2400" b="1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b="1" dirty="0" smtClean="0"/>
              <a:t>André Luiz Barcellos – </a:t>
            </a:r>
            <a:r>
              <a:rPr lang="pt-BR" sz="2400" b="1" dirty="0" smtClean="0">
                <a:hlinkClick r:id="rId5"/>
              </a:rPr>
              <a:t>andre@anatel.gov.br</a:t>
            </a:r>
            <a:endParaRPr lang="pt-BR" sz="2400" b="1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b="1" dirty="0" smtClean="0"/>
              <a:t>Mauro Vieira Lima – </a:t>
            </a:r>
            <a:r>
              <a:rPr lang="pt-BR" sz="2400" b="1" dirty="0" smtClean="0">
                <a:hlinkClick r:id="rId6"/>
              </a:rPr>
              <a:t>mvieira@inmetro.gov.br</a:t>
            </a:r>
            <a:endParaRPr lang="pt-BR" sz="2400" b="1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b="1" dirty="0" smtClean="0"/>
              <a:t>Mateus Dias – </a:t>
            </a:r>
            <a:r>
              <a:rPr lang="pt-BR" sz="2400" b="1" dirty="0" smtClean="0">
                <a:hlinkClick r:id="rId7"/>
              </a:rPr>
              <a:t>msdias.212@gmail.com</a:t>
            </a:r>
            <a:endParaRPr lang="pt-BR" sz="2400" b="1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b="1" dirty="0" smtClean="0"/>
              <a:t>Leni Joaquim de Matos – </a:t>
            </a:r>
            <a:r>
              <a:rPr lang="pt-BR" sz="2400" b="1" dirty="0" smtClean="0">
                <a:hlinkClick r:id="rId8"/>
              </a:rPr>
              <a:t>lenijm@id.uff.br</a:t>
            </a:r>
            <a:endParaRPr lang="pt-BR" sz="2400" b="1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b="1" dirty="0" smtClean="0"/>
              <a:t>Leandro Marques Santos – </a:t>
            </a:r>
            <a:r>
              <a:rPr lang="pt-BR" sz="2400" b="1" dirty="0" smtClean="0">
                <a:hlinkClick r:id="rId9"/>
              </a:rPr>
              <a:t>leandroms@id.uff.br</a:t>
            </a:r>
            <a:endParaRPr lang="pt-BR" sz="2400" b="1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b="1" dirty="0" smtClean="0"/>
              <a:t>Frederico Neves – </a:t>
            </a:r>
            <a:r>
              <a:rPr lang="pt-BR" sz="2400" b="1" dirty="0" smtClean="0">
                <a:hlinkClick r:id="rId10"/>
              </a:rPr>
              <a:t>fneves@anatel.gov.br</a:t>
            </a:r>
            <a:endParaRPr lang="pt-BR" sz="2400" b="1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sz="2400" b="1" dirty="0" smtClean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pt-BR" smtClean="0"/>
              <a:pPr algn="r"/>
              <a:t>5</a:t>
            </a:fld>
            <a:endParaRPr kumimoji="0" lang="pt-BR" sz="4800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r"/>
            <a:r>
              <a:rPr lang="pt-BR" smtClean="0"/>
              <a:t>30/06/2006</a:t>
            </a:r>
            <a:endParaRPr kumimoji="0" lang="pt-BR"/>
          </a:p>
        </p:txBody>
      </p:sp>
      <p:sp>
        <p:nvSpPr>
          <p:cNvPr id="9" name="Espaço Reservado para Rodapé 2"/>
          <p:cNvSpPr>
            <a:spLocks noGrp="1"/>
          </p:cNvSpPr>
          <p:nvPr>
            <p:ph type="ftr" sz="quarter" idx="18"/>
          </p:nvPr>
        </p:nvSpPr>
        <p:spPr>
          <a:xfrm>
            <a:off x="2705100" y="6477000"/>
            <a:ext cx="3733800" cy="304800"/>
          </a:xfrm>
        </p:spPr>
        <p:txBody>
          <a:bodyPr/>
          <a:lstStyle/>
          <a:p>
            <a:pPr algn="r"/>
            <a:r>
              <a:rPr kumimoji="0" lang="pt-BR" sz="1100" b="1" dirty="0" smtClean="0"/>
              <a:t>30 de junho de 2017</a:t>
            </a:r>
          </a:p>
        </p:txBody>
      </p:sp>
    </p:spTree>
    <p:extLst>
      <p:ext uri="{BB962C8B-B14F-4D97-AF65-F5344CB8AC3E}">
        <p14:creationId xmlns:p14="http://schemas.microsoft.com/office/powerpoint/2010/main" val="86440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2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>Segunda Reunião do Ad Hoc Propagação de 2017</a:t>
            </a:r>
            <a:endParaRPr lang="pt-BR" dirty="0"/>
          </a:p>
        </p:txBody>
      </p:sp>
      <p:sp>
        <p:nvSpPr>
          <p:cNvPr id="31" name="Espaço Reservado para Texto 30"/>
          <p:cNvSpPr>
            <a:spLocks noGrp="1"/>
          </p:cNvSpPr>
          <p:nvPr>
            <p:ph type="body" sz="quarter" idx="13"/>
          </p:nvPr>
        </p:nvSpPr>
        <p:spPr>
          <a:xfrm>
            <a:off x="304800" y="548680"/>
            <a:ext cx="8077200" cy="665742"/>
          </a:xfrm>
        </p:spPr>
        <p:txBody>
          <a:bodyPr>
            <a:noAutofit/>
          </a:bodyPr>
          <a:lstStyle/>
          <a:p>
            <a:r>
              <a:rPr sz="3600" smtClean="0"/>
              <a:t>Objetivo</a:t>
            </a:r>
            <a:endParaRPr lang="pt-BR" sz="3600" dirty="0"/>
          </a:p>
        </p:txBody>
      </p:sp>
      <p:sp>
        <p:nvSpPr>
          <p:cNvPr id="32" name="Espaço Reservado para Conteúdo 31"/>
          <p:cNvSpPr>
            <a:spLocks noGrp="1"/>
          </p:cNvSpPr>
          <p:nvPr>
            <p:ph sz="quarter" idx="15"/>
          </p:nvPr>
        </p:nvSpPr>
        <p:spPr>
          <a:xfrm>
            <a:off x="428596" y="1395418"/>
            <a:ext cx="7929618" cy="5033978"/>
          </a:xfrm>
        </p:spPr>
        <p:txBody>
          <a:bodyPr>
            <a:normAutofit/>
          </a:bodyPr>
          <a:lstStyle/>
          <a:p>
            <a:pPr marL="228600" indent="-228600" algn="just">
              <a:buFont typeface="Wingdings" pitchFamily="2" charset="2"/>
              <a:buChar char="ü"/>
            </a:pPr>
            <a:r>
              <a:rPr sz="2400" b="1" smtClean="0"/>
              <a:t> Dar continuidade aos trabalhos do Ad Hoc Propagação de 2017.</a:t>
            </a:r>
          </a:p>
          <a:p>
            <a:pPr marL="228600" indent="-228600" algn="just">
              <a:buFont typeface="Wingdings" pitchFamily="2" charset="2"/>
              <a:buChar char="ü"/>
            </a:pPr>
            <a:r>
              <a:rPr sz="2400" b="1" smtClean="0"/>
              <a:t> Apresentar os trabalhos preliminares das contribuições de 2017 para a UIT.</a:t>
            </a:r>
          </a:p>
          <a:p>
            <a:pPr marL="971550" lvl="1" indent="-228600" algn="just">
              <a:buFont typeface="Wingdings" pitchFamily="2" charset="2"/>
              <a:buChar char="q"/>
            </a:pPr>
            <a:r>
              <a:rPr sz="1800" b="1" smtClean="0"/>
              <a:t> Definir as datas limites para recebimento das sugestões, críticas e, envio à ANATEL para circulação e aprovação. </a:t>
            </a:r>
          </a:p>
          <a:p>
            <a:pPr marL="228600" indent="-228600" algn="just">
              <a:buFont typeface="Wingdings" pitchFamily="2" charset="2"/>
              <a:buChar char="ü"/>
            </a:pPr>
            <a:r>
              <a:rPr sz="2400" b="1" smtClean="0"/>
              <a:t> Definir os artigos a serem desenvlvidos e os fóruns para apresentação, com respectivas datas limites de submissão. </a:t>
            </a:r>
          </a:p>
          <a:p>
            <a:pPr marL="228600" indent="-228600" algn="just">
              <a:buFont typeface="Wingdings" pitchFamily="2" charset="2"/>
              <a:buChar char="ü"/>
            </a:pPr>
            <a:r>
              <a:rPr sz="2400" b="1" smtClean="0"/>
              <a:t> Disponibilizar o material do Ad Hoc propagação para disseminação da produção do Grupo.</a:t>
            </a:r>
            <a:endParaRPr lang="pt-BR" sz="2400" b="1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pt-BR" smtClean="0"/>
              <a:pPr algn="r"/>
              <a:t>6</a:t>
            </a:fld>
            <a:endParaRPr kumimoji="0" lang="pt-BR" sz="4800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r"/>
            <a:r>
              <a:rPr lang="pt-BR" smtClean="0"/>
              <a:t>30/06/2006</a:t>
            </a:r>
            <a:endParaRPr kumimoji="0" lang="pt-BR"/>
          </a:p>
        </p:txBody>
      </p:sp>
      <p:sp>
        <p:nvSpPr>
          <p:cNvPr id="8" name="Espaço Reservado para Rodapé 2"/>
          <p:cNvSpPr>
            <a:spLocks noGrp="1"/>
          </p:cNvSpPr>
          <p:nvPr>
            <p:ph type="ftr" sz="quarter" idx="18"/>
          </p:nvPr>
        </p:nvSpPr>
        <p:spPr>
          <a:xfrm>
            <a:off x="2705100" y="6477000"/>
            <a:ext cx="3733800" cy="304800"/>
          </a:xfrm>
        </p:spPr>
        <p:txBody>
          <a:bodyPr/>
          <a:lstStyle/>
          <a:p>
            <a:pPr algn="r"/>
            <a:r>
              <a:rPr kumimoji="0" lang="pt-BR" sz="1100" b="1" dirty="0" smtClean="0"/>
              <a:t>30 de junho de 2017</a:t>
            </a:r>
          </a:p>
        </p:txBody>
      </p:sp>
    </p:spTree>
    <p:extLst>
      <p:ext uri="{BB962C8B-B14F-4D97-AF65-F5344CB8AC3E}">
        <p14:creationId xmlns:p14="http://schemas.microsoft.com/office/powerpoint/2010/main" val="142806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2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>Segunda Reunião do Ad Hoc Propagação de 2017</a:t>
            </a:r>
            <a:endParaRPr lang="pt-BR" dirty="0"/>
          </a:p>
        </p:txBody>
      </p:sp>
      <p:sp>
        <p:nvSpPr>
          <p:cNvPr id="31" name="Espaço Reservado para Texto 30"/>
          <p:cNvSpPr>
            <a:spLocks noGrp="1"/>
          </p:cNvSpPr>
          <p:nvPr>
            <p:ph type="body" sz="quarter" idx="13"/>
          </p:nvPr>
        </p:nvSpPr>
        <p:spPr>
          <a:xfrm>
            <a:off x="304800" y="548680"/>
            <a:ext cx="8077200" cy="665742"/>
          </a:xfrm>
        </p:spPr>
        <p:txBody>
          <a:bodyPr>
            <a:noAutofit/>
          </a:bodyPr>
          <a:lstStyle/>
          <a:p>
            <a:r>
              <a:rPr lang="pt-BR" sz="3600" dirty="0"/>
              <a:t> Itens da 1ª reunião de 2017 do Ad Hoc</a:t>
            </a:r>
          </a:p>
          <a:p>
            <a:endParaRPr lang="pt-BR" sz="3600" dirty="0"/>
          </a:p>
        </p:txBody>
      </p:sp>
      <p:sp>
        <p:nvSpPr>
          <p:cNvPr id="32" name="Espaço Reservado para Conteúdo 31"/>
          <p:cNvSpPr>
            <a:spLocks noGrp="1"/>
          </p:cNvSpPr>
          <p:nvPr>
            <p:ph sz="quarter" idx="15"/>
          </p:nvPr>
        </p:nvSpPr>
        <p:spPr>
          <a:xfrm>
            <a:off x="428596" y="1395418"/>
            <a:ext cx="7929618" cy="5033978"/>
          </a:xfrm>
        </p:spPr>
        <p:txBody>
          <a:bodyPr>
            <a:normAutofit/>
          </a:bodyPr>
          <a:lstStyle/>
          <a:p>
            <a:pPr marL="228600" indent="-228600" algn="just">
              <a:buFont typeface="Wingdings" pitchFamily="2" charset="2"/>
              <a:buChar char="ü"/>
            </a:pPr>
            <a:r>
              <a:rPr sz="2400" b="1" dirty="0" smtClean="0"/>
              <a:t> Item 4: Proposta de Metodologia para os trabalhos de 2017</a:t>
            </a:r>
          </a:p>
          <a:p>
            <a:pPr marL="971550" lvl="1" indent="-228600" algn="just">
              <a:buFont typeface="Wingdings" pitchFamily="2" charset="2"/>
              <a:buChar char="ü"/>
            </a:pPr>
            <a:r>
              <a:rPr lang="pt-BR" sz="2400" b="1" dirty="0" smtClean="0"/>
              <a:t>As medições marcadas para 28 de abril, 12 de maio e 26 de maio não foram realizadas devido a problemas administrativos;</a:t>
            </a:r>
          </a:p>
          <a:p>
            <a:pPr marL="971550" lvl="1" indent="-228600" algn="just">
              <a:buFont typeface="Wingdings" pitchFamily="2" charset="2"/>
              <a:buChar char="ü"/>
            </a:pPr>
            <a:r>
              <a:rPr lang="pt-BR" sz="2400" b="1" dirty="0" smtClean="0"/>
              <a:t>Foi criado, conforme acertado na reunião, um grupo de WhatsApp para o Ad Hoc Propagação.</a:t>
            </a:r>
          </a:p>
          <a:p>
            <a:pPr marL="971550" lvl="1" indent="-228600" algn="just">
              <a:buFont typeface="Wingdings" pitchFamily="2" charset="2"/>
              <a:buChar char="ü"/>
            </a:pPr>
            <a:r>
              <a:rPr lang="pt-BR" sz="2400" b="1" dirty="0" smtClean="0"/>
              <a:t>A medição de níveis de exposição humana a campos eletromagnéticas previstas ainda não foi realizada. As medições propostas auxiliarão nos relatórios de atendimento à Resolução 303/2002 da Anatel.</a:t>
            </a:r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pt-BR" smtClean="0"/>
              <a:pPr algn="r"/>
              <a:t>7</a:t>
            </a:fld>
            <a:endParaRPr kumimoji="0" lang="pt-BR" sz="4800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r"/>
            <a:r>
              <a:rPr lang="pt-BR" smtClean="0"/>
              <a:t>30/06/2006</a:t>
            </a:r>
            <a:endParaRPr kumimoji="0" lang="pt-BR"/>
          </a:p>
        </p:txBody>
      </p:sp>
      <p:sp>
        <p:nvSpPr>
          <p:cNvPr id="8" name="Espaço Reservado para Rodapé 2"/>
          <p:cNvSpPr txBox="1">
            <a:spLocks/>
          </p:cNvSpPr>
          <p:nvPr/>
        </p:nvSpPr>
        <p:spPr>
          <a:xfrm>
            <a:off x="2857500" y="6629400"/>
            <a:ext cx="3733800" cy="304800"/>
          </a:xfrm>
          <a:prstGeom prst="rect">
            <a:avLst/>
          </a:prstGeom>
        </p:spPr>
        <p:txBody>
          <a:bodyPr vert="horz" anchor="ctr"/>
          <a:lstStyle>
            <a:lvl1pPr marL="0" algn="ctr" rtl="0" eaLnBrk="1" latinLnBrk="0" hangingPunct="1">
              <a:defRPr kumimoji="0" lang="pt-BR" sz="10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r"/>
            <a:r>
              <a:rPr lang="pt-BR" sz="1100" b="1" smtClean="0"/>
              <a:t>30 de junho de 2017</a:t>
            </a:r>
            <a:endParaRPr lang="pt-BR" sz="1100" b="1" dirty="0" smtClean="0"/>
          </a:p>
        </p:txBody>
      </p:sp>
    </p:spTree>
    <p:extLst>
      <p:ext uri="{BB962C8B-B14F-4D97-AF65-F5344CB8AC3E}">
        <p14:creationId xmlns:p14="http://schemas.microsoft.com/office/powerpoint/2010/main" val="390273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2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>Segunda Reunião do Ad Hoc Propagação de 2017</a:t>
            </a:r>
            <a:endParaRPr lang="pt-BR" dirty="0"/>
          </a:p>
        </p:txBody>
      </p:sp>
      <p:sp>
        <p:nvSpPr>
          <p:cNvPr id="31" name="Espaço Reservado para Texto 30"/>
          <p:cNvSpPr>
            <a:spLocks noGrp="1"/>
          </p:cNvSpPr>
          <p:nvPr>
            <p:ph type="body" sz="quarter" idx="13"/>
          </p:nvPr>
        </p:nvSpPr>
        <p:spPr>
          <a:xfrm>
            <a:off x="304800" y="548680"/>
            <a:ext cx="8077200" cy="665742"/>
          </a:xfrm>
        </p:spPr>
        <p:txBody>
          <a:bodyPr>
            <a:noAutofit/>
          </a:bodyPr>
          <a:lstStyle/>
          <a:p>
            <a:r>
              <a:rPr lang="pt-BR" sz="3200" dirty="0"/>
              <a:t> Itens da 1ª reunião de 2017 do Ad </a:t>
            </a:r>
            <a:r>
              <a:rPr lang="pt-BR" sz="3200" dirty="0" smtClean="0"/>
              <a:t>Hoc </a:t>
            </a:r>
            <a:r>
              <a:rPr lang="pt-BR" sz="2400" dirty="0" smtClean="0"/>
              <a:t>(Cont.)</a:t>
            </a:r>
            <a:endParaRPr lang="pt-BR" sz="3200" dirty="0"/>
          </a:p>
          <a:p>
            <a:endParaRPr lang="pt-BR" sz="3200" dirty="0"/>
          </a:p>
        </p:txBody>
      </p:sp>
      <p:sp>
        <p:nvSpPr>
          <p:cNvPr id="32" name="Espaço Reservado para Conteúdo 31"/>
          <p:cNvSpPr>
            <a:spLocks noGrp="1"/>
          </p:cNvSpPr>
          <p:nvPr>
            <p:ph sz="quarter" idx="15"/>
          </p:nvPr>
        </p:nvSpPr>
        <p:spPr>
          <a:xfrm>
            <a:off x="428596" y="1395418"/>
            <a:ext cx="7929618" cy="5033978"/>
          </a:xfrm>
        </p:spPr>
        <p:txBody>
          <a:bodyPr>
            <a:normAutofit/>
          </a:bodyPr>
          <a:lstStyle/>
          <a:p>
            <a:pPr marL="228600" indent="-228600" algn="just">
              <a:buFont typeface="Wingdings" pitchFamily="2" charset="2"/>
              <a:buChar char="ü"/>
            </a:pPr>
            <a:r>
              <a:rPr lang="pt-BR" sz="2400" b="1" dirty="0"/>
              <a:t>Item 5: Planejamento das medições para os estudos de difração e condutividade do solo</a:t>
            </a:r>
          </a:p>
          <a:p>
            <a:pPr marL="971550" lvl="1" indent="-228600" algn="just">
              <a:buFont typeface="Wingdings" pitchFamily="2" charset="2"/>
              <a:buChar char="ü"/>
            </a:pPr>
            <a:r>
              <a:rPr lang="pt-BR" sz="2400" b="1" dirty="0"/>
              <a:t>As datas de 31 de outubro, 21 de novembro e 28 de novembro estão mantidas para tentativa de medições para os estudos de difração</a:t>
            </a:r>
            <a:r>
              <a:rPr lang="pt-BR" sz="2400" b="1" dirty="0" smtClean="0"/>
              <a:t>.</a:t>
            </a:r>
            <a:endParaRPr sz="2400" b="1" dirty="0" smtClean="0"/>
          </a:p>
          <a:p>
            <a:pPr marL="228600" indent="-228600" algn="just">
              <a:buFont typeface="Wingdings" pitchFamily="2" charset="2"/>
              <a:buChar char="ü"/>
            </a:pPr>
            <a:r>
              <a:rPr sz="2400" b="1" dirty="0" smtClean="0"/>
              <a:t> Item 6: Estudos de Propagação Ionosférica</a:t>
            </a:r>
          </a:p>
          <a:p>
            <a:pPr marL="971550" lvl="1" indent="-228600" algn="just">
              <a:buFont typeface="Wingdings" pitchFamily="2" charset="2"/>
              <a:buChar char="ü"/>
            </a:pPr>
            <a:r>
              <a:rPr lang="pt-BR" sz="2400" b="1" dirty="0" smtClean="0"/>
              <a:t>O Eng. </a:t>
            </a:r>
            <a:r>
              <a:rPr lang="pt-BR" sz="2400" b="1" dirty="0" err="1" smtClean="0"/>
              <a:t>Canavitsas</a:t>
            </a:r>
            <a:r>
              <a:rPr lang="pt-BR" sz="2400" b="1" dirty="0" smtClean="0"/>
              <a:t> efetuará contato com a Aeronáutica buscando uma coordenação para a realização dos testes HF.</a:t>
            </a:r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pt-BR" smtClean="0"/>
              <a:pPr algn="r"/>
              <a:t>8</a:t>
            </a:fld>
            <a:endParaRPr kumimoji="0" lang="pt-BR" sz="4800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r"/>
            <a:r>
              <a:rPr lang="pt-BR" smtClean="0"/>
              <a:t>30/06/2006</a:t>
            </a:r>
            <a:endParaRPr kumimoji="0" lang="pt-BR"/>
          </a:p>
        </p:txBody>
      </p:sp>
      <p:sp>
        <p:nvSpPr>
          <p:cNvPr id="8" name="Espaço Reservado para Rodapé 2"/>
          <p:cNvSpPr>
            <a:spLocks noGrp="1"/>
          </p:cNvSpPr>
          <p:nvPr>
            <p:ph type="ftr" sz="quarter" idx="18"/>
          </p:nvPr>
        </p:nvSpPr>
        <p:spPr>
          <a:xfrm>
            <a:off x="2705100" y="6477000"/>
            <a:ext cx="3733800" cy="304800"/>
          </a:xfrm>
        </p:spPr>
        <p:txBody>
          <a:bodyPr/>
          <a:lstStyle/>
          <a:p>
            <a:pPr algn="r"/>
            <a:r>
              <a:rPr kumimoji="0" lang="pt-BR" sz="1100" b="1" dirty="0" smtClean="0"/>
              <a:t>30 de junho de 2017</a:t>
            </a:r>
          </a:p>
        </p:txBody>
      </p:sp>
    </p:spTree>
    <p:extLst>
      <p:ext uri="{BB962C8B-B14F-4D97-AF65-F5344CB8AC3E}">
        <p14:creationId xmlns:p14="http://schemas.microsoft.com/office/powerpoint/2010/main" val="355959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2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>Segunda Reunião do Ad Hoc Propagação de 2017</a:t>
            </a:r>
            <a:endParaRPr lang="pt-BR" dirty="0"/>
          </a:p>
        </p:txBody>
      </p:sp>
      <p:sp>
        <p:nvSpPr>
          <p:cNvPr id="31" name="Espaço Reservado para Texto 30"/>
          <p:cNvSpPr>
            <a:spLocks noGrp="1"/>
          </p:cNvSpPr>
          <p:nvPr>
            <p:ph type="body" sz="quarter" idx="13"/>
          </p:nvPr>
        </p:nvSpPr>
        <p:spPr>
          <a:xfrm>
            <a:off x="304800" y="548680"/>
            <a:ext cx="8077200" cy="665742"/>
          </a:xfrm>
        </p:spPr>
        <p:txBody>
          <a:bodyPr>
            <a:noAutofit/>
          </a:bodyPr>
          <a:lstStyle/>
          <a:p>
            <a:r>
              <a:rPr lang="pt-BR" sz="3200" dirty="0"/>
              <a:t> Datas limites para os trabalhos de 2017</a:t>
            </a:r>
          </a:p>
          <a:p>
            <a:r>
              <a:rPr lang="pt-BR" sz="3200" dirty="0" smtClean="0"/>
              <a:t> </a:t>
            </a:r>
            <a:r>
              <a:rPr lang="pt-BR" sz="2400" dirty="0" smtClean="0"/>
              <a:t>(Cont.)</a:t>
            </a:r>
            <a:endParaRPr lang="pt-BR" sz="3200" dirty="0"/>
          </a:p>
          <a:p>
            <a:endParaRPr lang="pt-BR" sz="3200" dirty="0"/>
          </a:p>
        </p:txBody>
      </p:sp>
      <p:sp>
        <p:nvSpPr>
          <p:cNvPr id="32" name="Espaço Reservado para Conteúdo 31"/>
          <p:cNvSpPr>
            <a:spLocks noGrp="1"/>
          </p:cNvSpPr>
          <p:nvPr>
            <p:ph sz="quarter" idx="15"/>
          </p:nvPr>
        </p:nvSpPr>
        <p:spPr>
          <a:xfrm>
            <a:off x="428596" y="1395418"/>
            <a:ext cx="7929618" cy="5033978"/>
          </a:xfrm>
        </p:spPr>
        <p:txBody>
          <a:bodyPr>
            <a:normAutofit/>
          </a:bodyPr>
          <a:lstStyle/>
          <a:p>
            <a:pPr marL="228600" indent="-228600" algn="just">
              <a:buFont typeface="Wingdings" pitchFamily="2" charset="2"/>
              <a:buChar char="ü"/>
            </a:pPr>
            <a:r>
              <a:rPr sz="2400" b="1" dirty="0" smtClean="0"/>
              <a:t> Com o intuito de aumentar a produção científica do grupo Ad Hoc, foi solicitado à Prof. Leni indicar periódicos e congressos com as respectivas datas de submissão de artigos para que sejam elaboradas minutas quanto aos estudos de difração e condutividade do solo.</a:t>
            </a:r>
            <a:endParaRPr lang="pt-BR" sz="2400" b="1" dirty="0" smtClean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pt-BR" smtClean="0"/>
              <a:pPr algn="r"/>
              <a:t>9</a:t>
            </a:fld>
            <a:endParaRPr kumimoji="0" lang="pt-BR" sz="4800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r"/>
            <a:r>
              <a:rPr lang="pt-BR" smtClean="0"/>
              <a:t>30/06/2006</a:t>
            </a:r>
            <a:endParaRPr kumimoji="0" lang="pt-BR"/>
          </a:p>
        </p:txBody>
      </p:sp>
      <p:sp>
        <p:nvSpPr>
          <p:cNvPr id="8" name="Espaço Reservado para Rodapé 2"/>
          <p:cNvSpPr>
            <a:spLocks noGrp="1"/>
          </p:cNvSpPr>
          <p:nvPr>
            <p:ph type="ftr" sz="quarter" idx="18"/>
          </p:nvPr>
        </p:nvSpPr>
        <p:spPr>
          <a:xfrm>
            <a:off x="2705100" y="6477000"/>
            <a:ext cx="3733800" cy="304800"/>
          </a:xfrm>
        </p:spPr>
        <p:txBody>
          <a:bodyPr/>
          <a:lstStyle/>
          <a:p>
            <a:pPr algn="r"/>
            <a:r>
              <a:rPr kumimoji="0" lang="pt-BR" sz="1100" b="1" dirty="0" smtClean="0"/>
              <a:t>30 de junho de 2017</a:t>
            </a:r>
          </a:p>
        </p:txBody>
      </p:sp>
    </p:spTree>
    <p:extLst>
      <p:ext uri="{BB962C8B-B14F-4D97-AF65-F5344CB8AC3E}">
        <p14:creationId xmlns:p14="http://schemas.microsoft.com/office/powerpoint/2010/main" val="311230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tchbook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Pitchbook</Template>
  <TotalTime>0</TotalTime>
  <Words>1227</Words>
  <Application>Microsoft Office PowerPoint</Application>
  <PresentationFormat>Apresentação na tela (4:3)</PresentationFormat>
  <Paragraphs>151</Paragraphs>
  <Slides>18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Pitchbook</vt:lpstr>
      <vt:lpstr>Segunda reunião de 2017 – 30 junho 2017</vt:lpstr>
      <vt:lpstr>Segunda Reunião do Ad Hoc Propagação de 2017</vt:lpstr>
      <vt:lpstr>Segunda Reunião do Ad Hoc Propagação de 2017</vt:lpstr>
      <vt:lpstr>Segunda Reunião do Ad Hoc Propagação de 2017</vt:lpstr>
      <vt:lpstr>Segunda Reunião do Ad Hoc Propagação de 2017</vt:lpstr>
      <vt:lpstr>Segunda Reunião do Ad Hoc Propagação de 2017</vt:lpstr>
      <vt:lpstr>Segunda Reunião do Ad Hoc Propagação de 2017</vt:lpstr>
      <vt:lpstr>Segunda Reunião do Ad Hoc Propagação de 2017</vt:lpstr>
      <vt:lpstr>Segunda Reunião do Ad Hoc Propagação de 2017</vt:lpstr>
      <vt:lpstr>Segunda Reunião do Ad Hoc Propagação de 2017</vt:lpstr>
      <vt:lpstr>Segunda Reunião do Ad Hoc Propagação de 2017</vt:lpstr>
      <vt:lpstr>Segunda Reunião do Ad Hoc Propagação de 2017</vt:lpstr>
      <vt:lpstr>Segunda Reunião do Ad Hoc Propagação de 2017</vt:lpstr>
      <vt:lpstr>Segunda Reunião do Ad Hoc Propagação de 2017</vt:lpstr>
      <vt:lpstr>Segunda Reunião do Ad Hoc Propagação de 2017</vt:lpstr>
      <vt:lpstr>Segunda Reunião do Ad Hoc Propagação de 2017</vt:lpstr>
      <vt:lpstr>Segunda Reunião do Ad Hoc Propagação de 2017</vt:lpstr>
      <vt:lpstr>Segunda Reunião do Ad Hoc Propagação de 2017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2017-06-29T13:44:06Z</dcterms:created>
  <dcterms:modified xsi:type="dcterms:W3CDTF">2017-06-30T18:14:06Z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1046</vt:i4>
  </property>
  <property fmtid="{D5CDD505-2E9C-101B-9397-08002B2CF9AE}" pid="3" name="_Version">
    <vt:lpwstr>12.0.4518</vt:lpwstr>
  </property>
</Properties>
</file>